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5"/>
    <p:sldMasterId id="2147483689" r:id="rId6"/>
    <p:sldMasterId id="2147483690"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Lst>
  <p:sldSz cy="5143500" cx="9144000"/>
  <p:notesSz cx="6858000" cy="9144000"/>
  <p:embeddedFontLst>
    <p:embeddedFont>
      <p:font typeface="Proxima Nova"/>
      <p:regular r:id="rId65"/>
      <p:bold r:id="rId66"/>
      <p:italic r:id="rId67"/>
      <p:boldItalic r:id="rId68"/>
    </p:embeddedFont>
    <p:embeddedFont>
      <p:font typeface="Roboto Medium"/>
      <p:regular r:id="rId69"/>
      <p:bold r:id="rId70"/>
      <p:italic r:id="rId71"/>
      <p:boldItalic r:id="rId72"/>
    </p:embeddedFont>
    <p:embeddedFont>
      <p:font typeface="Amatic SC"/>
      <p:regular r:id="rId73"/>
      <p:bold r:id="rId74"/>
    </p:embeddedFont>
    <p:embeddedFont>
      <p:font typeface="Anaheim"/>
      <p:regular r:id="rId75"/>
    </p:embeddedFont>
    <p:embeddedFont>
      <p:font typeface="Bebas Neue"/>
      <p:regular r:id="rId76"/>
    </p:embeddedFont>
    <p:embeddedFont>
      <p:font typeface="Libre Baskerville"/>
      <p:regular r:id="rId77"/>
      <p:bold r:id="rId78"/>
      <p:italic r:id="rId79"/>
    </p:embeddedFont>
    <p:embeddedFont>
      <p:font typeface="Proxima Nova Semibold"/>
      <p:regular r:id="rId80"/>
      <p:bold r:id="rId81"/>
      <p:boldItalic r:id="rId82"/>
    </p:embeddedFont>
    <p:embeddedFont>
      <p:font typeface="DM Sans"/>
      <p:regular r:id="rId83"/>
      <p:bold r:id="rId84"/>
      <p:italic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4085CC8-AC7B-4F96-832D-57B9937FFC32}">
  <a:tblStyle styleId="{C4085CC8-AC7B-4F96-832D-57B9937FFC3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445BCD4-EDA8-4DCA-B0B9-D0CC33C29D05}"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font" Target="fonts/DMSans-bold.fntdata"/><Relationship Id="rId83" Type="http://schemas.openxmlformats.org/officeDocument/2006/relationships/font" Target="fonts/DMSans-regular.fntdata"/><Relationship Id="rId42" Type="http://schemas.openxmlformats.org/officeDocument/2006/relationships/slide" Target="slides/slide34.xml"/><Relationship Id="rId86" Type="http://schemas.openxmlformats.org/officeDocument/2006/relationships/font" Target="fonts/DMSans-boldItalic.fntdata"/><Relationship Id="rId41" Type="http://schemas.openxmlformats.org/officeDocument/2006/relationships/slide" Target="slides/slide33.xml"/><Relationship Id="rId85" Type="http://schemas.openxmlformats.org/officeDocument/2006/relationships/font" Target="fonts/DMSans-italic.fntdata"/><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80" Type="http://schemas.openxmlformats.org/officeDocument/2006/relationships/font" Target="fonts/ProximaNovaSemibold-regular.fntdata"/><Relationship Id="rId82" Type="http://schemas.openxmlformats.org/officeDocument/2006/relationships/font" Target="fonts/ProximaNovaSemibold-boldItalic.fntdata"/><Relationship Id="rId81" Type="http://schemas.openxmlformats.org/officeDocument/2006/relationships/font" Target="fonts/ProximaNovaSemi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AmaticSC-regular.fntdata"/><Relationship Id="rId72" Type="http://schemas.openxmlformats.org/officeDocument/2006/relationships/font" Target="fonts/RobotoMedium-boldItalic.fntdata"/><Relationship Id="rId31" Type="http://schemas.openxmlformats.org/officeDocument/2006/relationships/slide" Target="slides/slide23.xml"/><Relationship Id="rId75" Type="http://schemas.openxmlformats.org/officeDocument/2006/relationships/font" Target="fonts/Anaheim-regular.fntdata"/><Relationship Id="rId30" Type="http://schemas.openxmlformats.org/officeDocument/2006/relationships/slide" Target="slides/slide22.xml"/><Relationship Id="rId74" Type="http://schemas.openxmlformats.org/officeDocument/2006/relationships/font" Target="fonts/AmaticSC-bold.fntdata"/><Relationship Id="rId33" Type="http://schemas.openxmlformats.org/officeDocument/2006/relationships/slide" Target="slides/slide25.xml"/><Relationship Id="rId77" Type="http://schemas.openxmlformats.org/officeDocument/2006/relationships/font" Target="fonts/LibreBaskerville-regular.fntdata"/><Relationship Id="rId32" Type="http://schemas.openxmlformats.org/officeDocument/2006/relationships/slide" Target="slides/slide24.xml"/><Relationship Id="rId76" Type="http://schemas.openxmlformats.org/officeDocument/2006/relationships/font" Target="fonts/BebasNeue-regular.fntdata"/><Relationship Id="rId35" Type="http://schemas.openxmlformats.org/officeDocument/2006/relationships/slide" Target="slides/slide27.xml"/><Relationship Id="rId79" Type="http://schemas.openxmlformats.org/officeDocument/2006/relationships/font" Target="fonts/LibreBaskerville-italic.fntdata"/><Relationship Id="rId34" Type="http://schemas.openxmlformats.org/officeDocument/2006/relationships/slide" Target="slides/slide26.xml"/><Relationship Id="rId78" Type="http://schemas.openxmlformats.org/officeDocument/2006/relationships/font" Target="fonts/LibreBaskerville-bold.fntdata"/><Relationship Id="rId71" Type="http://schemas.openxmlformats.org/officeDocument/2006/relationships/font" Target="fonts/RobotoMedium-italic.fntdata"/><Relationship Id="rId70" Type="http://schemas.openxmlformats.org/officeDocument/2006/relationships/font" Target="fonts/RobotoMedium-bold.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slide" Target="slides/slide56.xml"/><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font" Target="fonts/ProximaNova-bold.fntdata"/><Relationship Id="rId21" Type="http://schemas.openxmlformats.org/officeDocument/2006/relationships/slide" Target="slides/slide13.xml"/><Relationship Id="rId65" Type="http://schemas.openxmlformats.org/officeDocument/2006/relationships/font" Target="fonts/ProximaNova-regular.fntdata"/><Relationship Id="rId24" Type="http://schemas.openxmlformats.org/officeDocument/2006/relationships/slide" Target="slides/slide16.xml"/><Relationship Id="rId68" Type="http://schemas.openxmlformats.org/officeDocument/2006/relationships/font" Target="fonts/ProximaNova-boldItalic.fntdata"/><Relationship Id="rId23" Type="http://schemas.openxmlformats.org/officeDocument/2006/relationships/slide" Target="slides/slide15.xml"/><Relationship Id="rId67" Type="http://schemas.openxmlformats.org/officeDocument/2006/relationships/font" Target="fonts/ProximaNova-italic.fntdata"/><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RobotoMedium-regular.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3116de41c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23116de41c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2311a706239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2311a706239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1" name="Google Shape;651;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232f366194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232f366194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2311a706239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2311a706239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2311a706239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2311a706239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32f366194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232f366194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2311a706239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2311a706239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2311a706239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 name="Google Shape;834;g2311a706239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2311a706239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2311a706239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2311a706239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2311a706239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 name="Shape 886"/>
        <p:cNvGrpSpPr/>
        <p:nvPr/>
      </p:nvGrpSpPr>
      <p:grpSpPr>
        <a:xfrm>
          <a:off x="0" y="0"/>
          <a:ext cx="0" cy="0"/>
          <a:chOff x="0" y="0"/>
          <a:chExt cx="0" cy="0"/>
        </a:xfrm>
      </p:grpSpPr>
      <p:sp>
        <p:nvSpPr>
          <p:cNvPr id="887" name="Google Shape;887;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 name="Google Shape;888;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23af1e226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23af1e226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0" name="Google Shape;940;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2311a706239_0_9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2311a706239_0_9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2311a706239_0_9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2311a706239_0_9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2311a706239_0_9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2311a706239_0_9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2311a706239_0_29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2311a706239_0_29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2311a706239_0_29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2311a706239_0_29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7" name="Shape 1327"/>
        <p:cNvGrpSpPr/>
        <p:nvPr/>
      </p:nvGrpSpPr>
      <p:grpSpPr>
        <a:xfrm>
          <a:off x="0" y="0"/>
          <a:ext cx="0" cy="0"/>
          <a:chOff x="0" y="0"/>
          <a:chExt cx="0" cy="0"/>
        </a:xfrm>
      </p:grpSpPr>
      <p:sp>
        <p:nvSpPr>
          <p:cNvPr id="1328" name="Google Shape;1328;g2311a706239_0_29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9" name="Google Shape;1329;g2311a706239_0_29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1" name="Shape 7241"/>
        <p:cNvGrpSpPr/>
        <p:nvPr/>
      </p:nvGrpSpPr>
      <p:grpSpPr>
        <a:xfrm>
          <a:off x="0" y="0"/>
          <a:ext cx="0" cy="0"/>
          <a:chOff x="0" y="0"/>
          <a:chExt cx="0" cy="0"/>
        </a:xfrm>
      </p:grpSpPr>
      <p:sp>
        <p:nvSpPr>
          <p:cNvPr id="7242" name="Google Shape;7242;g2311a706239_0_35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3" name="Google Shape;7243;g2311a706239_0_35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8" name="Shape 7668"/>
        <p:cNvGrpSpPr/>
        <p:nvPr/>
      </p:nvGrpSpPr>
      <p:grpSpPr>
        <a:xfrm>
          <a:off x="0" y="0"/>
          <a:ext cx="0" cy="0"/>
          <a:chOff x="0" y="0"/>
          <a:chExt cx="0" cy="0"/>
        </a:xfrm>
      </p:grpSpPr>
      <p:sp>
        <p:nvSpPr>
          <p:cNvPr id="7669" name="Google Shape;7669;g2311a706239_0_35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70" name="Google Shape;7670;g2311a706239_0_35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1" name="Shape 7831"/>
        <p:cNvGrpSpPr/>
        <p:nvPr/>
      </p:nvGrpSpPr>
      <p:grpSpPr>
        <a:xfrm>
          <a:off x="0" y="0"/>
          <a:ext cx="0" cy="0"/>
          <a:chOff x="0" y="0"/>
          <a:chExt cx="0" cy="0"/>
        </a:xfrm>
      </p:grpSpPr>
      <p:sp>
        <p:nvSpPr>
          <p:cNvPr id="7832" name="Google Shape;7832;g2311a706239_0_360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3" name="Google Shape;7833;g2311a706239_0_360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3" name="Shape 8233"/>
        <p:cNvGrpSpPr/>
        <p:nvPr/>
      </p:nvGrpSpPr>
      <p:grpSpPr>
        <a:xfrm>
          <a:off x="0" y="0"/>
          <a:ext cx="0" cy="0"/>
          <a:chOff x="0" y="0"/>
          <a:chExt cx="0" cy="0"/>
        </a:xfrm>
      </p:grpSpPr>
      <p:sp>
        <p:nvSpPr>
          <p:cNvPr id="8234" name="Google Shape;8234;g2311a706239_0_36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5" name="Google Shape;8235;g2311a706239_0_36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4" name="Shape 8604"/>
        <p:cNvGrpSpPr/>
        <p:nvPr/>
      </p:nvGrpSpPr>
      <p:grpSpPr>
        <a:xfrm>
          <a:off x="0" y="0"/>
          <a:ext cx="0" cy="0"/>
          <a:chOff x="0" y="0"/>
          <a:chExt cx="0" cy="0"/>
        </a:xfrm>
      </p:grpSpPr>
      <p:sp>
        <p:nvSpPr>
          <p:cNvPr id="8605" name="Google Shape;8605;g2311a706239_0_36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6" name="Google Shape;8606;g2311a706239_0_36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8" name="Shape 8918"/>
        <p:cNvGrpSpPr/>
        <p:nvPr/>
      </p:nvGrpSpPr>
      <p:grpSpPr>
        <a:xfrm>
          <a:off x="0" y="0"/>
          <a:ext cx="0" cy="0"/>
          <a:chOff x="0" y="0"/>
          <a:chExt cx="0" cy="0"/>
        </a:xfrm>
      </p:grpSpPr>
      <p:sp>
        <p:nvSpPr>
          <p:cNvPr id="8919" name="Google Shape;8919;g2311a706239_0_37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0" name="Google Shape;8920;g2311a706239_0_37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9" name="Shape 9209"/>
        <p:cNvGrpSpPr/>
        <p:nvPr/>
      </p:nvGrpSpPr>
      <p:grpSpPr>
        <a:xfrm>
          <a:off x="0" y="0"/>
          <a:ext cx="0" cy="0"/>
          <a:chOff x="0" y="0"/>
          <a:chExt cx="0" cy="0"/>
        </a:xfrm>
      </p:grpSpPr>
      <p:sp>
        <p:nvSpPr>
          <p:cNvPr id="9210" name="Google Shape;9210;g2311a706239_0_37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1" name="Google Shape;9211;g2311a706239_0_37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8" name="Shape 9568"/>
        <p:cNvGrpSpPr/>
        <p:nvPr/>
      </p:nvGrpSpPr>
      <p:grpSpPr>
        <a:xfrm>
          <a:off x="0" y="0"/>
          <a:ext cx="0" cy="0"/>
          <a:chOff x="0" y="0"/>
          <a:chExt cx="0" cy="0"/>
        </a:xfrm>
      </p:grpSpPr>
      <p:sp>
        <p:nvSpPr>
          <p:cNvPr id="9569" name="Google Shape;9569;g2311a706239_0_37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0" name="Google Shape;9570;g2311a706239_0_37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5" name="Shape 9985"/>
        <p:cNvGrpSpPr/>
        <p:nvPr/>
      </p:nvGrpSpPr>
      <p:grpSpPr>
        <a:xfrm>
          <a:off x="0" y="0"/>
          <a:ext cx="0" cy="0"/>
          <a:chOff x="0" y="0"/>
          <a:chExt cx="0" cy="0"/>
        </a:xfrm>
      </p:grpSpPr>
      <p:sp>
        <p:nvSpPr>
          <p:cNvPr id="9986" name="Google Shape;9986;g2311a706239_0_38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7" name="Google Shape;9987;g2311a706239_0_38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5" name="Shape 10325"/>
        <p:cNvGrpSpPr/>
        <p:nvPr/>
      </p:nvGrpSpPr>
      <p:grpSpPr>
        <a:xfrm>
          <a:off x="0" y="0"/>
          <a:ext cx="0" cy="0"/>
          <a:chOff x="0" y="0"/>
          <a:chExt cx="0" cy="0"/>
        </a:xfrm>
      </p:grpSpPr>
      <p:sp>
        <p:nvSpPr>
          <p:cNvPr id="10326" name="Google Shape;10326;g2311a706239_0_38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7" name="Google Shape;10327;g2311a706239_0_38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3" name="Shape 10513"/>
        <p:cNvGrpSpPr/>
        <p:nvPr/>
      </p:nvGrpSpPr>
      <p:grpSpPr>
        <a:xfrm>
          <a:off x="0" y="0"/>
          <a:ext cx="0" cy="0"/>
          <a:chOff x="0" y="0"/>
          <a:chExt cx="0" cy="0"/>
        </a:xfrm>
      </p:grpSpPr>
      <p:sp>
        <p:nvSpPr>
          <p:cNvPr id="10514" name="Google Shape;10514;g2311a706239_0_38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5" name="Google Shape;10515;g2311a706239_0_38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9" name="Shape 10759"/>
        <p:cNvGrpSpPr/>
        <p:nvPr/>
      </p:nvGrpSpPr>
      <p:grpSpPr>
        <a:xfrm>
          <a:off x="0" y="0"/>
          <a:ext cx="0" cy="0"/>
          <a:chOff x="0" y="0"/>
          <a:chExt cx="0" cy="0"/>
        </a:xfrm>
      </p:grpSpPr>
      <p:sp>
        <p:nvSpPr>
          <p:cNvPr id="10760" name="Google Shape;10760;g2311a706239_0_400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1" name="Google Shape;10761;g2311a706239_0_40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834950" y="1432275"/>
            <a:ext cx="6330600" cy="16101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b="0" sz="5000">
                <a:latin typeface="Libre Baskerville"/>
                <a:ea typeface="Libre Baskerville"/>
                <a:cs typeface="Libre Baskerville"/>
                <a:sym typeface="Libre Baskervill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834950" y="3083025"/>
            <a:ext cx="2472300" cy="717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7463650" y="4950"/>
            <a:ext cx="1680500" cy="5143500"/>
            <a:chOff x="7463650" y="4950"/>
            <a:chExt cx="1680500" cy="5143500"/>
          </a:xfrm>
        </p:grpSpPr>
        <p:sp>
          <p:nvSpPr>
            <p:cNvPr id="12" name="Google Shape;12;p2"/>
            <p:cNvSpPr/>
            <p:nvPr/>
          </p:nvSpPr>
          <p:spPr>
            <a:xfrm>
              <a:off x="7463650" y="4950"/>
              <a:ext cx="728700" cy="5143500"/>
            </a:xfrm>
            <a:prstGeom prst="rect">
              <a:avLst/>
            </a:prstGeom>
            <a:gradFill>
              <a:gsLst>
                <a:gs pos="0">
                  <a:schemeClr val="lt1"/>
                </a:gs>
                <a:gs pos="7400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678250" y="4950"/>
              <a:ext cx="465900" cy="5143500"/>
            </a:xfrm>
            <a:prstGeom prst="rect">
              <a:avLst/>
            </a:prstGeom>
            <a:gradFill>
              <a:gsLst>
                <a:gs pos="0">
                  <a:schemeClr val="dk2"/>
                </a:gs>
                <a:gs pos="46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393175"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8192175" y="4950"/>
              <a:ext cx="201000" cy="5143500"/>
            </a:xfrm>
            <a:prstGeom prst="rect">
              <a:avLst/>
            </a:prstGeom>
            <a:gradFill>
              <a:gsLst>
                <a:gs pos="0">
                  <a:schemeClr val="lt1"/>
                </a:gs>
                <a:gs pos="32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flipH="1">
            <a:off x="-25" y="0"/>
            <a:ext cx="65961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2475" y="4840800"/>
            <a:ext cx="9159300" cy="151200"/>
            <a:chOff x="2475" y="4840800"/>
            <a:chExt cx="9159300" cy="151200"/>
          </a:xfrm>
        </p:grpSpPr>
        <p:sp>
          <p:nvSpPr>
            <p:cNvPr id="18" name="Google Shape;18;p2"/>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 name="Google Shape;19;p2"/>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20" name="Google Shape;20;p2"/>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4" name="Shape 104"/>
        <p:cNvGrpSpPr/>
        <p:nvPr/>
      </p:nvGrpSpPr>
      <p:grpSpPr>
        <a:xfrm>
          <a:off x="0" y="0"/>
          <a:ext cx="0" cy="0"/>
          <a:chOff x="0" y="0"/>
          <a:chExt cx="0" cy="0"/>
        </a:xfrm>
      </p:grpSpPr>
      <p:grpSp>
        <p:nvGrpSpPr>
          <p:cNvPr id="105" name="Google Shape;105;p11"/>
          <p:cNvGrpSpPr/>
          <p:nvPr/>
        </p:nvGrpSpPr>
        <p:grpSpPr>
          <a:xfrm>
            <a:off x="0" y="4950"/>
            <a:ext cx="651633" cy="5143500"/>
            <a:chOff x="0" y="4950"/>
            <a:chExt cx="651633" cy="5143500"/>
          </a:xfrm>
        </p:grpSpPr>
        <p:sp>
          <p:nvSpPr>
            <p:cNvPr id="106" name="Google Shape;106;p11"/>
            <p:cNvSpPr/>
            <p:nvPr/>
          </p:nvSpPr>
          <p:spPr>
            <a:xfrm>
              <a:off x="0" y="4950"/>
              <a:ext cx="4044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flipH="1">
              <a:off x="404433" y="4950"/>
              <a:ext cx="2472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 name="Google Shape;108;p11"/>
          <p:cNvSpPr txBox="1"/>
          <p:nvPr>
            <p:ph hasCustomPrompt="1" type="title"/>
          </p:nvPr>
        </p:nvSpPr>
        <p:spPr>
          <a:xfrm>
            <a:off x="1240925" y="1738150"/>
            <a:ext cx="6171300" cy="13404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72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9" name="Google Shape;109;p11"/>
          <p:cNvSpPr txBox="1"/>
          <p:nvPr>
            <p:ph idx="1" type="subTitle"/>
          </p:nvPr>
        </p:nvSpPr>
        <p:spPr>
          <a:xfrm>
            <a:off x="1240925" y="3056375"/>
            <a:ext cx="6171300" cy="497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0" name="Google Shape;110;p11"/>
          <p:cNvGrpSpPr/>
          <p:nvPr/>
        </p:nvGrpSpPr>
        <p:grpSpPr>
          <a:xfrm>
            <a:off x="-111811" y="184025"/>
            <a:ext cx="9268661" cy="151200"/>
            <a:chOff x="-111811" y="184025"/>
            <a:chExt cx="9268661" cy="151200"/>
          </a:xfrm>
        </p:grpSpPr>
        <p:cxnSp>
          <p:nvCxnSpPr>
            <p:cNvPr id="111" name="Google Shape;111;p11"/>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112" name="Google Shape;112;p11"/>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 name="Google Shape;113;p11"/>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114" name="Google Shape;114;p11"/>
          <p:cNvSpPr/>
          <p:nvPr/>
        </p:nvSpPr>
        <p:spPr>
          <a:xfrm flipH="1">
            <a:off x="5945800" y="4604000"/>
            <a:ext cx="32058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5" name="Shape 11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6" name="Shape 116"/>
        <p:cNvGrpSpPr/>
        <p:nvPr/>
      </p:nvGrpSpPr>
      <p:grpSpPr>
        <a:xfrm>
          <a:off x="0" y="0"/>
          <a:ext cx="0" cy="0"/>
          <a:chOff x="0" y="0"/>
          <a:chExt cx="0" cy="0"/>
        </a:xfrm>
      </p:grpSpPr>
      <p:grpSp>
        <p:nvGrpSpPr>
          <p:cNvPr id="117" name="Google Shape;117;p13"/>
          <p:cNvGrpSpPr/>
          <p:nvPr/>
        </p:nvGrpSpPr>
        <p:grpSpPr>
          <a:xfrm>
            <a:off x="7446925" y="4950"/>
            <a:ext cx="1697225" cy="5143500"/>
            <a:chOff x="7446925" y="4950"/>
            <a:chExt cx="1697225" cy="5143500"/>
          </a:xfrm>
        </p:grpSpPr>
        <p:sp>
          <p:nvSpPr>
            <p:cNvPr id="118" name="Google Shape;118;p13"/>
            <p:cNvSpPr/>
            <p:nvPr/>
          </p:nvSpPr>
          <p:spPr>
            <a:xfrm rot="10800000">
              <a:off x="8415450" y="4950"/>
              <a:ext cx="728700" cy="5143500"/>
            </a:xfrm>
            <a:prstGeom prst="rect">
              <a:avLst/>
            </a:prstGeom>
            <a:gradFill>
              <a:gsLst>
                <a:gs pos="0">
                  <a:schemeClr val="dk2"/>
                </a:gs>
                <a:gs pos="4500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rot="10800000">
              <a:off x="7929625"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flipH="1" rot="10800000">
              <a:off x="8214625" y="4950"/>
              <a:ext cx="201000" cy="5143500"/>
            </a:xfrm>
            <a:prstGeom prst="rect">
              <a:avLst/>
            </a:prstGeom>
            <a:gradFill>
              <a:gsLst>
                <a:gs pos="0">
                  <a:schemeClr val="lt1"/>
                </a:gs>
                <a:gs pos="32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7446925" y="4950"/>
              <a:ext cx="482700" cy="5143500"/>
            </a:xfrm>
            <a:prstGeom prst="rect">
              <a:avLst/>
            </a:prstGeom>
            <a:gradFill>
              <a:gsLst>
                <a:gs pos="0">
                  <a:schemeClr val="lt1"/>
                </a:gs>
                <a:gs pos="100000">
                  <a:schemeClr val="lt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3"/>
          <p:cNvSpPr txBox="1"/>
          <p:nvPr>
            <p:ph type="title"/>
          </p:nvPr>
        </p:nvSpPr>
        <p:spPr>
          <a:xfrm>
            <a:off x="713225" y="445025"/>
            <a:ext cx="7479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3" name="Google Shape;123;p13"/>
          <p:cNvSpPr txBox="1"/>
          <p:nvPr>
            <p:ph hasCustomPrompt="1" idx="2" type="title"/>
          </p:nvPr>
        </p:nvSpPr>
        <p:spPr>
          <a:xfrm>
            <a:off x="1981496" y="1733170"/>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3"/>
          <p:cNvSpPr txBox="1"/>
          <p:nvPr>
            <p:ph hasCustomPrompt="1" idx="3" type="title"/>
          </p:nvPr>
        </p:nvSpPr>
        <p:spPr>
          <a:xfrm>
            <a:off x="1981496" y="332984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p:nvPr>
            <p:ph hasCustomPrompt="1" idx="4" type="title"/>
          </p:nvPr>
        </p:nvSpPr>
        <p:spPr>
          <a:xfrm>
            <a:off x="4833174" y="1733170"/>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p:nvPr>
            <p:ph hasCustomPrompt="1" idx="5" type="title"/>
          </p:nvPr>
        </p:nvSpPr>
        <p:spPr>
          <a:xfrm>
            <a:off x="4833174" y="332984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p:nvPr>
            <p:ph idx="1" type="subTitle"/>
          </p:nvPr>
        </p:nvSpPr>
        <p:spPr>
          <a:xfrm>
            <a:off x="1981499" y="2202250"/>
            <a:ext cx="17637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128" name="Google Shape;128;p13"/>
          <p:cNvSpPr txBox="1"/>
          <p:nvPr>
            <p:ph idx="6" type="subTitle"/>
          </p:nvPr>
        </p:nvSpPr>
        <p:spPr>
          <a:xfrm>
            <a:off x="4833175" y="2202250"/>
            <a:ext cx="17637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129" name="Google Shape;129;p13"/>
          <p:cNvSpPr txBox="1"/>
          <p:nvPr>
            <p:ph idx="7" type="subTitle"/>
          </p:nvPr>
        </p:nvSpPr>
        <p:spPr>
          <a:xfrm>
            <a:off x="1981499" y="3798997"/>
            <a:ext cx="17637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130" name="Google Shape;130;p13"/>
          <p:cNvSpPr txBox="1"/>
          <p:nvPr>
            <p:ph idx="8" type="subTitle"/>
          </p:nvPr>
        </p:nvSpPr>
        <p:spPr>
          <a:xfrm>
            <a:off x="4833175" y="3798997"/>
            <a:ext cx="17637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131" name="Google Shape;131;p13"/>
          <p:cNvSpPr/>
          <p:nvPr/>
        </p:nvSpPr>
        <p:spPr>
          <a:xfrm flipH="1">
            <a:off x="6221325" y="-10075"/>
            <a:ext cx="29472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13"/>
          <p:cNvGrpSpPr/>
          <p:nvPr/>
        </p:nvGrpSpPr>
        <p:grpSpPr>
          <a:xfrm>
            <a:off x="-4102" y="4840800"/>
            <a:ext cx="9159300" cy="151200"/>
            <a:chOff x="2475" y="4840800"/>
            <a:chExt cx="9159300" cy="151200"/>
          </a:xfrm>
        </p:grpSpPr>
        <p:sp>
          <p:nvSpPr>
            <p:cNvPr id="133" name="Google Shape;133;p13"/>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13"/>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135" name="Google Shape;135;p13"/>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6" name="Shape 136"/>
        <p:cNvGrpSpPr/>
        <p:nvPr/>
      </p:nvGrpSpPr>
      <p:grpSpPr>
        <a:xfrm>
          <a:off x="0" y="0"/>
          <a:ext cx="0" cy="0"/>
          <a:chOff x="0" y="0"/>
          <a:chExt cx="0" cy="0"/>
        </a:xfrm>
      </p:grpSpPr>
      <p:sp>
        <p:nvSpPr>
          <p:cNvPr id="137" name="Google Shape;137;p14"/>
          <p:cNvSpPr txBox="1"/>
          <p:nvPr>
            <p:ph type="title"/>
          </p:nvPr>
        </p:nvSpPr>
        <p:spPr>
          <a:xfrm>
            <a:off x="713225" y="3328900"/>
            <a:ext cx="5305200" cy="477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38" name="Google Shape;138;p14"/>
          <p:cNvSpPr txBox="1"/>
          <p:nvPr>
            <p:ph idx="1" type="subTitle"/>
          </p:nvPr>
        </p:nvSpPr>
        <p:spPr>
          <a:xfrm>
            <a:off x="713225" y="1057350"/>
            <a:ext cx="5305200" cy="2160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139" name="Google Shape;139;p14"/>
          <p:cNvGrpSpPr/>
          <p:nvPr/>
        </p:nvGrpSpPr>
        <p:grpSpPr>
          <a:xfrm>
            <a:off x="7664400" y="4950"/>
            <a:ext cx="1479600" cy="5143500"/>
            <a:chOff x="7664400" y="4950"/>
            <a:chExt cx="1479600" cy="5143500"/>
          </a:xfrm>
        </p:grpSpPr>
        <p:sp>
          <p:nvSpPr>
            <p:cNvPr id="140" name="Google Shape;140;p14"/>
            <p:cNvSpPr/>
            <p:nvPr/>
          </p:nvSpPr>
          <p:spPr>
            <a:xfrm>
              <a:off x="8415300" y="4950"/>
              <a:ext cx="728700" cy="5143500"/>
            </a:xfrm>
            <a:prstGeom prst="rect">
              <a:avLst/>
            </a:prstGeom>
            <a:gradFill>
              <a:gsLst>
                <a:gs pos="0">
                  <a:schemeClr val="lt1"/>
                </a:gs>
                <a:gs pos="7400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a:off x="7664400" y="4950"/>
              <a:ext cx="4659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flipH="1">
              <a:off x="813030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p:nvPr/>
        </p:nvSpPr>
        <p:spPr>
          <a:xfrm flipH="1">
            <a:off x="-1575" y="-10075"/>
            <a:ext cx="40335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 name="Google Shape;144;p14"/>
          <p:cNvGrpSpPr/>
          <p:nvPr/>
        </p:nvGrpSpPr>
        <p:grpSpPr>
          <a:xfrm>
            <a:off x="-4102" y="4840800"/>
            <a:ext cx="9159300" cy="151200"/>
            <a:chOff x="2475" y="4840800"/>
            <a:chExt cx="9159300" cy="151200"/>
          </a:xfrm>
        </p:grpSpPr>
        <p:sp>
          <p:nvSpPr>
            <p:cNvPr id="145" name="Google Shape;145;p14"/>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 name="Google Shape;146;p14"/>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147" name="Google Shape;147;p14"/>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48" name="Shape 148"/>
        <p:cNvGrpSpPr/>
        <p:nvPr/>
      </p:nvGrpSpPr>
      <p:grpSpPr>
        <a:xfrm>
          <a:off x="0" y="0"/>
          <a:ext cx="0" cy="0"/>
          <a:chOff x="0" y="0"/>
          <a:chExt cx="0" cy="0"/>
        </a:xfrm>
      </p:grpSpPr>
      <p:grpSp>
        <p:nvGrpSpPr>
          <p:cNvPr id="149" name="Google Shape;149;p15"/>
          <p:cNvGrpSpPr/>
          <p:nvPr/>
        </p:nvGrpSpPr>
        <p:grpSpPr>
          <a:xfrm>
            <a:off x="8192575" y="4950"/>
            <a:ext cx="952800" cy="5143500"/>
            <a:chOff x="8192575" y="4950"/>
            <a:chExt cx="952800" cy="5143500"/>
          </a:xfrm>
        </p:grpSpPr>
        <p:sp>
          <p:nvSpPr>
            <p:cNvPr id="150" name="Google Shape;150;p15"/>
            <p:cNvSpPr/>
            <p:nvPr/>
          </p:nvSpPr>
          <p:spPr>
            <a:xfrm>
              <a:off x="8394475" y="4950"/>
              <a:ext cx="4659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p:nvPr/>
          </p:nvSpPr>
          <p:spPr>
            <a:xfrm flipH="1">
              <a:off x="8860375"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rot="10800000">
              <a:off x="8192575" y="4950"/>
              <a:ext cx="201000" cy="5143500"/>
            </a:xfrm>
            <a:prstGeom prst="rect">
              <a:avLst/>
            </a:prstGeom>
            <a:gradFill>
              <a:gsLst>
                <a:gs pos="0">
                  <a:schemeClr val="lt1"/>
                </a:gs>
                <a:gs pos="4700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15"/>
          <p:cNvSpPr txBox="1"/>
          <p:nvPr>
            <p:ph type="title"/>
          </p:nvPr>
        </p:nvSpPr>
        <p:spPr>
          <a:xfrm>
            <a:off x="713225" y="1093600"/>
            <a:ext cx="3851100" cy="165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4" name="Google Shape;154;p15"/>
          <p:cNvSpPr txBox="1"/>
          <p:nvPr>
            <p:ph idx="1" type="subTitle"/>
          </p:nvPr>
        </p:nvSpPr>
        <p:spPr>
          <a:xfrm>
            <a:off x="713225" y="2818950"/>
            <a:ext cx="3851100" cy="838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 name="Google Shape;155;p15"/>
          <p:cNvSpPr/>
          <p:nvPr>
            <p:ph idx="2" type="pic"/>
          </p:nvPr>
        </p:nvSpPr>
        <p:spPr>
          <a:xfrm>
            <a:off x="5273100" y="0"/>
            <a:ext cx="2910000" cy="4926300"/>
          </a:xfrm>
          <a:prstGeom prst="rect">
            <a:avLst/>
          </a:prstGeom>
          <a:noFill/>
          <a:ln>
            <a:noFill/>
          </a:ln>
        </p:spPr>
      </p:sp>
      <p:sp>
        <p:nvSpPr>
          <p:cNvPr id="156" name="Google Shape;156;p15"/>
          <p:cNvSpPr/>
          <p:nvPr/>
        </p:nvSpPr>
        <p:spPr>
          <a:xfrm flipH="1">
            <a:off x="-3975" y="4950"/>
            <a:ext cx="30756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15"/>
          <p:cNvGrpSpPr/>
          <p:nvPr/>
        </p:nvGrpSpPr>
        <p:grpSpPr>
          <a:xfrm>
            <a:off x="-4102" y="4840800"/>
            <a:ext cx="9159300" cy="151200"/>
            <a:chOff x="2475" y="4840800"/>
            <a:chExt cx="9159300" cy="151200"/>
          </a:xfrm>
        </p:grpSpPr>
        <p:sp>
          <p:nvSpPr>
            <p:cNvPr id="158" name="Google Shape;158;p15"/>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 name="Google Shape;159;p15"/>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160" name="Google Shape;160;p15"/>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61" name="Shape 161"/>
        <p:cNvGrpSpPr/>
        <p:nvPr/>
      </p:nvGrpSpPr>
      <p:grpSpPr>
        <a:xfrm>
          <a:off x="0" y="0"/>
          <a:ext cx="0" cy="0"/>
          <a:chOff x="0" y="0"/>
          <a:chExt cx="0" cy="0"/>
        </a:xfrm>
      </p:grpSpPr>
      <p:grpSp>
        <p:nvGrpSpPr>
          <p:cNvPr id="162" name="Google Shape;162;p16"/>
          <p:cNvGrpSpPr/>
          <p:nvPr/>
        </p:nvGrpSpPr>
        <p:grpSpPr>
          <a:xfrm>
            <a:off x="7796200" y="4950"/>
            <a:ext cx="1359000" cy="5143500"/>
            <a:chOff x="7751275" y="4950"/>
            <a:chExt cx="1359000" cy="5143500"/>
          </a:xfrm>
        </p:grpSpPr>
        <p:sp>
          <p:nvSpPr>
            <p:cNvPr id="163" name="Google Shape;163;p16"/>
            <p:cNvSpPr/>
            <p:nvPr/>
          </p:nvSpPr>
          <p:spPr>
            <a:xfrm flipH="1">
              <a:off x="8362975" y="4950"/>
              <a:ext cx="4713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8834275"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6"/>
            <p:cNvSpPr/>
            <p:nvPr/>
          </p:nvSpPr>
          <p:spPr>
            <a:xfrm>
              <a:off x="7751275" y="4950"/>
              <a:ext cx="6117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6"/>
          <p:cNvSpPr txBox="1"/>
          <p:nvPr>
            <p:ph type="title"/>
          </p:nvPr>
        </p:nvSpPr>
        <p:spPr>
          <a:xfrm>
            <a:off x="713225" y="1561350"/>
            <a:ext cx="30948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7" name="Google Shape;167;p16"/>
          <p:cNvSpPr txBox="1"/>
          <p:nvPr>
            <p:ph idx="1" type="subTitle"/>
          </p:nvPr>
        </p:nvSpPr>
        <p:spPr>
          <a:xfrm>
            <a:off x="713225" y="2624550"/>
            <a:ext cx="30948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8" name="Google Shape;168;p16"/>
          <p:cNvSpPr/>
          <p:nvPr/>
        </p:nvSpPr>
        <p:spPr>
          <a:xfrm flipH="1">
            <a:off x="-200" y="4604000"/>
            <a:ext cx="21711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 name="Google Shape;169;p16"/>
          <p:cNvGrpSpPr/>
          <p:nvPr/>
        </p:nvGrpSpPr>
        <p:grpSpPr>
          <a:xfrm>
            <a:off x="-4102" y="184025"/>
            <a:ext cx="9159300" cy="151200"/>
            <a:chOff x="2475" y="4840800"/>
            <a:chExt cx="9159300" cy="151200"/>
          </a:xfrm>
        </p:grpSpPr>
        <p:sp>
          <p:nvSpPr>
            <p:cNvPr id="170" name="Google Shape;170;p16"/>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1" name="Google Shape;171;p16"/>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172" name="Google Shape;172;p16"/>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73" name="Shape 173"/>
        <p:cNvGrpSpPr/>
        <p:nvPr/>
      </p:nvGrpSpPr>
      <p:grpSpPr>
        <a:xfrm>
          <a:off x="0" y="0"/>
          <a:ext cx="0" cy="0"/>
          <a:chOff x="0" y="0"/>
          <a:chExt cx="0" cy="0"/>
        </a:xfrm>
      </p:grpSpPr>
      <p:sp>
        <p:nvSpPr>
          <p:cNvPr id="174" name="Google Shape;174;p17"/>
          <p:cNvSpPr txBox="1"/>
          <p:nvPr>
            <p:ph type="title"/>
          </p:nvPr>
        </p:nvSpPr>
        <p:spPr>
          <a:xfrm>
            <a:off x="5364625" y="1501200"/>
            <a:ext cx="30660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5" name="Google Shape;175;p17"/>
          <p:cNvSpPr txBox="1"/>
          <p:nvPr>
            <p:ph idx="1" type="subTitle"/>
          </p:nvPr>
        </p:nvSpPr>
        <p:spPr>
          <a:xfrm>
            <a:off x="5364771" y="2562000"/>
            <a:ext cx="30660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76" name="Google Shape;176;p17"/>
          <p:cNvGrpSpPr/>
          <p:nvPr/>
        </p:nvGrpSpPr>
        <p:grpSpPr>
          <a:xfrm>
            <a:off x="-1469" y="4950"/>
            <a:ext cx="981600" cy="5143500"/>
            <a:chOff x="-1469" y="4950"/>
            <a:chExt cx="981600" cy="5143500"/>
          </a:xfrm>
        </p:grpSpPr>
        <p:sp>
          <p:nvSpPr>
            <p:cNvPr id="177" name="Google Shape;177;p17"/>
            <p:cNvSpPr/>
            <p:nvPr/>
          </p:nvSpPr>
          <p:spPr>
            <a:xfrm rot="10800000">
              <a:off x="-1469" y="4950"/>
              <a:ext cx="495600" cy="5143500"/>
            </a:xfrm>
            <a:prstGeom prst="rect">
              <a:avLst/>
            </a:prstGeom>
            <a:gradFill>
              <a:gsLst>
                <a:gs pos="0">
                  <a:schemeClr val="lt2"/>
                </a:gs>
                <a:gs pos="7400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rot="10800000">
              <a:off x="494131"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7"/>
            <p:cNvSpPr/>
            <p:nvPr/>
          </p:nvSpPr>
          <p:spPr>
            <a:xfrm flipH="1" rot="10800000">
              <a:off x="779131" y="4950"/>
              <a:ext cx="201000" cy="5143500"/>
            </a:xfrm>
            <a:prstGeom prst="rect">
              <a:avLst/>
            </a:prstGeom>
            <a:gradFill>
              <a:gsLst>
                <a:gs pos="0">
                  <a:schemeClr val="lt1"/>
                </a:gs>
                <a:gs pos="32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17"/>
          <p:cNvGrpSpPr/>
          <p:nvPr/>
        </p:nvGrpSpPr>
        <p:grpSpPr>
          <a:xfrm>
            <a:off x="-111811" y="4840700"/>
            <a:ext cx="9268661" cy="151200"/>
            <a:chOff x="-111811" y="184025"/>
            <a:chExt cx="9268661" cy="151200"/>
          </a:xfrm>
        </p:grpSpPr>
        <p:cxnSp>
          <p:nvCxnSpPr>
            <p:cNvPr id="181" name="Google Shape;181;p17"/>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182" name="Google Shape;182;p17"/>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 name="Google Shape;183;p17"/>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184" name="Google Shape;184;p17"/>
          <p:cNvSpPr/>
          <p:nvPr/>
        </p:nvSpPr>
        <p:spPr>
          <a:xfrm flipH="1">
            <a:off x="7903500" y="-10075"/>
            <a:ext cx="12405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185" name="Shape 185"/>
        <p:cNvGrpSpPr/>
        <p:nvPr/>
      </p:nvGrpSpPr>
      <p:grpSpPr>
        <a:xfrm>
          <a:off x="0" y="0"/>
          <a:ext cx="0" cy="0"/>
          <a:chOff x="0" y="0"/>
          <a:chExt cx="0" cy="0"/>
        </a:xfrm>
      </p:grpSpPr>
      <p:grpSp>
        <p:nvGrpSpPr>
          <p:cNvPr id="186" name="Google Shape;186;p18"/>
          <p:cNvGrpSpPr/>
          <p:nvPr/>
        </p:nvGrpSpPr>
        <p:grpSpPr>
          <a:xfrm>
            <a:off x="8658000" y="4950"/>
            <a:ext cx="486000" cy="5143500"/>
            <a:chOff x="8658000" y="4950"/>
            <a:chExt cx="486000" cy="5143500"/>
          </a:xfrm>
        </p:grpSpPr>
        <p:sp>
          <p:nvSpPr>
            <p:cNvPr id="187" name="Google Shape;187;p18"/>
            <p:cNvSpPr/>
            <p:nvPr/>
          </p:nvSpPr>
          <p:spPr>
            <a:xfrm flipH="1" rot="10800000">
              <a:off x="8943000"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8"/>
            <p:cNvSpPr/>
            <p:nvPr/>
          </p:nvSpPr>
          <p:spPr>
            <a:xfrm rot="10800000">
              <a:off x="865800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 name="Google Shape;189;p18"/>
          <p:cNvSpPr txBox="1"/>
          <p:nvPr>
            <p:ph type="title"/>
          </p:nvPr>
        </p:nvSpPr>
        <p:spPr>
          <a:xfrm>
            <a:off x="713225" y="1561350"/>
            <a:ext cx="30948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18"/>
          <p:cNvSpPr txBox="1"/>
          <p:nvPr>
            <p:ph idx="1" type="subTitle"/>
          </p:nvPr>
        </p:nvSpPr>
        <p:spPr>
          <a:xfrm>
            <a:off x="713225" y="2624550"/>
            <a:ext cx="30948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91" name="Google Shape;191;p18"/>
          <p:cNvGrpSpPr/>
          <p:nvPr/>
        </p:nvGrpSpPr>
        <p:grpSpPr>
          <a:xfrm>
            <a:off x="-4102" y="4840800"/>
            <a:ext cx="9159300" cy="151200"/>
            <a:chOff x="2475" y="4840800"/>
            <a:chExt cx="9159300" cy="151200"/>
          </a:xfrm>
        </p:grpSpPr>
        <p:sp>
          <p:nvSpPr>
            <p:cNvPr id="192" name="Google Shape;192;p18"/>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3" name="Google Shape;193;p18"/>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194" name="Google Shape;194;p18"/>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195" name="Google Shape;195;p18"/>
          <p:cNvSpPr/>
          <p:nvPr/>
        </p:nvSpPr>
        <p:spPr>
          <a:xfrm flipH="1">
            <a:off x="-4000" y="-10075"/>
            <a:ext cx="29967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
    <p:spTree>
      <p:nvGrpSpPr>
        <p:cNvPr id="196" name="Shape 196"/>
        <p:cNvGrpSpPr/>
        <p:nvPr/>
      </p:nvGrpSpPr>
      <p:grpSpPr>
        <a:xfrm>
          <a:off x="0" y="0"/>
          <a:ext cx="0" cy="0"/>
          <a:chOff x="0" y="0"/>
          <a:chExt cx="0" cy="0"/>
        </a:xfrm>
      </p:grpSpPr>
      <p:grpSp>
        <p:nvGrpSpPr>
          <p:cNvPr id="197" name="Google Shape;197;p19"/>
          <p:cNvGrpSpPr/>
          <p:nvPr/>
        </p:nvGrpSpPr>
        <p:grpSpPr>
          <a:xfrm>
            <a:off x="7789050" y="4950"/>
            <a:ext cx="1354925" cy="5143500"/>
            <a:chOff x="7789050" y="4950"/>
            <a:chExt cx="1354925" cy="5143500"/>
          </a:xfrm>
        </p:grpSpPr>
        <p:sp>
          <p:nvSpPr>
            <p:cNvPr id="198" name="Google Shape;198;p19"/>
            <p:cNvSpPr/>
            <p:nvPr/>
          </p:nvSpPr>
          <p:spPr>
            <a:xfrm flipH="1" rot="10800000">
              <a:off x="8672675" y="4950"/>
              <a:ext cx="4713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9"/>
            <p:cNvSpPr/>
            <p:nvPr/>
          </p:nvSpPr>
          <p:spPr>
            <a:xfrm rot="10800000">
              <a:off x="8396675"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9"/>
            <p:cNvSpPr/>
            <p:nvPr/>
          </p:nvSpPr>
          <p:spPr>
            <a:xfrm rot="10800000">
              <a:off x="7789050" y="4950"/>
              <a:ext cx="6117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2" name="Google Shape;202;p19"/>
          <p:cNvSpPr txBox="1"/>
          <p:nvPr>
            <p:ph idx="1" type="body"/>
          </p:nvPr>
        </p:nvSpPr>
        <p:spPr>
          <a:xfrm>
            <a:off x="720000" y="1215750"/>
            <a:ext cx="5055000" cy="3192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203" name="Google Shape;203;p19"/>
          <p:cNvSpPr/>
          <p:nvPr/>
        </p:nvSpPr>
        <p:spPr>
          <a:xfrm flipH="1">
            <a:off x="6906175" y="4950"/>
            <a:ext cx="22419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 name="Google Shape;204;p19"/>
          <p:cNvGrpSpPr/>
          <p:nvPr/>
        </p:nvGrpSpPr>
        <p:grpSpPr>
          <a:xfrm>
            <a:off x="-4102" y="4840800"/>
            <a:ext cx="9159300" cy="151200"/>
            <a:chOff x="2475" y="4840800"/>
            <a:chExt cx="9159300" cy="151200"/>
          </a:xfrm>
        </p:grpSpPr>
        <p:sp>
          <p:nvSpPr>
            <p:cNvPr id="205" name="Google Shape;205;p19"/>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6" name="Google Shape;206;p19"/>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207" name="Google Shape;207;p19"/>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1_1">
    <p:spTree>
      <p:nvGrpSpPr>
        <p:cNvPr id="208" name="Shape 208"/>
        <p:cNvGrpSpPr/>
        <p:nvPr/>
      </p:nvGrpSpPr>
      <p:grpSpPr>
        <a:xfrm>
          <a:off x="0" y="0"/>
          <a:ext cx="0" cy="0"/>
          <a:chOff x="0" y="0"/>
          <a:chExt cx="0" cy="0"/>
        </a:xfrm>
      </p:grpSpPr>
      <p:grpSp>
        <p:nvGrpSpPr>
          <p:cNvPr id="209" name="Google Shape;209;p20"/>
          <p:cNvGrpSpPr/>
          <p:nvPr/>
        </p:nvGrpSpPr>
        <p:grpSpPr>
          <a:xfrm>
            <a:off x="7789050" y="4950"/>
            <a:ext cx="1354925" cy="5143500"/>
            <a:chOff x="7789050" y="4950"/>
            <a:chExt cx="1354925" cy="5143500"/>
          </a:xfrm>
        </p:grpSpPr>
        <p:sp>
          <p:nvSpPr>
            <p:cNvPr id="210" name="Google Shape;210;p20"/>
            <p:cNvSpPr/>
            <p:nvPr/>
          </p:nvSpPr>
          <p:spPr>
            <a:xfrm flipH="1" rot="10800000">
              <a:off x="8672675" y="4950"/>
              <a:ext cx="4713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rot="10800000">
              <a:off x="8396675"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0"/>
            <p:cNvSpPr/>
            <p:nvPr/>
          </p:nvSpPr>
          <p:spPr>
            <a:xfrm rot="10800000">
              <a:off x="7789050" y="4950"/>
              <a:ext cx="6117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 name="Google Shape;213;p20"/>
          <p:cNvSpPr/>
          <p:nvPr>
            <p:ph idx="2" type="pic"/>
          </p:nvPr>
        </p:nvSpPr>
        <p:spPr>
          <a:xfrm>
            <a:off x="4892100" y="0"/>
            <a:ext cx="2910000" cy="4926300"/>
          </a:xfrm>
          <a:prstGeom prst="rect">
            <a:avLst/>
          </a:prstGeom>
          <a:noFill/>
          <a:ln>
            <a:noFill/>
          </a:ln>
        </p:spPr>
      </p:sp>
      <p:sp>
        <p:nvSpPr>
          <p:cNvPr id="214" name="Google Shape;214;p20"/>
          <p:cNvSpPr txBox="1"/>
          <p:nvPr>
            <p:ph type="title"/>
          </p:nvPr>
        </p:nvSpPr>
        <p:spPr>
          <a:xfrm>
            <a:off x="720000" y="445025"/>
            <a:ext cx="2998500" cy="1048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5" name="Google Shape;215;p20"/>
          <p:cNvSpPr txBox="1"/>
          <p:nvPr>
            <p:ph idx="1" type="body"/>
          </p:nvPr>
        </p:nvSpPr>
        <p:spPr>
          <a:xfrm>
            <a:off x="720000" y="1855475"/>
            <a:ext cx="3646200" cy="2288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D1B4E5"/>
              </a:buClr>
              <a:buSzPts val="1400"/>
              <a:buFont typeface="Barlow"/>
              <a:buAutoNum type="arabicPeriod"/>
              <a:defRPr/>
            </a:lvl1pPr>
            <a:lvl2pPr indent="-317500" lvl="1" marL="914400" rtl="0">
              <a:lnSpc>
                <a:spcPct val="100000"/>
              </a:lnSpc>
              <a:spcBef>
                <a:spcPts val="0"/>
              </a:spcBef>
              <a:spcAft>
                <a:spcPts val="0"/>
              </a:spcAft>
              <a:buClr>
                <a:srgbClr val="000000"/>
              </a:buClr>
              <a:buSzPts val="1400"/>
              <a:buFont typeface="Arimo"/>
              <a:buAutoNum type="alphaLcPeriod"/>
              <a:defRPr/>
            </a:lvl2pPr>
            <a:lvl3pPr indent="-317500" lvl="2" marL="1371600" rtl="0">
              <a:lnSpc>
                <a:spcPct val="100000"/>
              </a:lnSpc>
              <a:spcBef>
                <a:spcPts val="0"/>
              </a:spcBef>
              <a:spcAft>
                <a:spcPts val="0"/>
              </a:spcAft>
              <a:buClr>
                <a:srgbClr val="000000"/>
              </a:buClr>
              <a:buSzPts val="1400"/>
              <a:buFont typeface="Arimo"/>
              <a:buAutoNum type="romanLcPeriod"/>
              <a:defRPr/>
            </a:lvl3pPr>
            <a:lvl4pPr indent="-317500" lvl="3" marL="1828800" rtl="0">
              <a:lnSpc>
                <a:spcPct val="100000"/>
              </a:lnSpc>
              <a:spcBef>
                <a:spcPts val="0"/>
              </a:spcBef>
              <a:spcAft>
                <a:spcPts val="0"/>
              </a:spcAft>
              <a:buClr>
                <a:srgbClr val="000000"/>
              </a:buClr>
              <a:buSzPts val="1400"/>
              <a:buFont typeface="Arimo"/>
              <a:buAutoNum type="arabicPeriod"/>
              <a:defRPr/>
            </a:lvl4pPr>
            <a:lvl5pPr indent="-317500" lvl="4" marL="2286000" rtl="0">
              <a:lnSpc>
                <a:spcPct val="100000"/>
              </a:lnSpc>
              <a:spcBef>
                <a:spcPts val="0"/>
              </a:spcBef>
              <a:spcAft>
                <a:spcPts val="0"/>
              </a:spcAft>
              <a:buClr>
                <a:srgbClr val="000000"/>
              </a:buClr>
              <a:buSzPts val="1400"/>
              <a:buFont typeface="Arimo"/>
              <a:buAutoNum type="alphaLcPeriod"/>
              <a:defRPr/>
            </a:lvl5pPr>
            <a:lvl6pPr indent="-317500" lvl="5" marL="2743200" rtl="0">
              <a:lnSpc>
                <a:spcPct val="100000"/>
              </a:lnSpc>
              <a:spcBef>
                <a:spcPts val="0"/>
              </a:spcBef>
              <a:spcAft>
                <a:spcPts val="0"/>
              </a:spcAft>
              <a:buClr>
                <a:srgbClr val="000000"/>
              </a:buClr>
              <a:buSzPts val="1400"/>
              <a:buFont typeface="Arimo"/>
              <a:buAutoNum type="romanLcPeriod"/>
              <a:defRPr/>
            </a:lvl6pPr>
            <a:lvl7pPr indent="-317500" lvl="6" marL="3200400" rtl="0">
              <a:lnSpc>
                <a:spcPct val="100000"/>
              </a:lnSpc>
              <a:spcBef>
                <a:spcPts val="0"/>
              </a:spcBef>
              <a:spcAft>
                <a:spcPts val="0"/>
              </a:spcAft>
              <a:buClr>
                <a:srgbClr val="000000"/>
              </a:buClr>
              <a:buSzPts val="1400"/>
              <a:buFont typeface="Arimo"/>
              <a:buAutoNum type="arabicPeriod"/>
              <a:defRPr/>
            </a:lvl7pPr>
            <a:lvl8pPr indent="-317500" lvl="7" marL="3657600" rtl="0">
              <a:lnSpc>
                <a:spcPct val="100000"/>
              </a:lnSpc>
              <a:spcBef>
                <a:spcPts val="0"/>
              </a:spcBef>
              <a:spcAft>
                <a:spcPts val="0"/>
              </a:spcAft>
              <a:buClr>
                <a:srgbClr val="000000"/>
              </a:buClr>
              <a:buSzPts val="1400"/>
              <a:buFont typeface="Arimo"/>
              <a:buAutoNum type="alphaLcPeriod"/>
              <a:defRPr/>
            </a:lvl8pPr>
            <a:lvl9pPr indent="-317500" lvl="8" marL="4114800" rtl="0">
              <a:lnSpc>
                <a:spcPct val="100000"/>
              </a:lnSpc>
              <a:spcBef>
                <a:spcPts val="0"/>
              </a:spcBef>
              <a:spcAft>
                <a:spcPts val="0"/>
              </a:spcAft>
              <a:buClr>
                <a:srgbClr val="000000"/>
              </a:buClr>
              <a:buSzPts val="1400"/>
              <a:buFont typeface="Arimo"/>
              <a:buAutoNum type="romanLcPeriod"/>
              <a:defRPr/>
            </a:lvl9pPr>
          </a:lstStyle>
          <a:p/>
        </p:txBody>
      </p:sp>
      <p:grpSp>
        <p:nvGrpSpPr>
          <p:cNvPr id="216" name="Google Shape;216;p20"/>
          <p:cNvGrpSpPr/>
          <p:nvPr/>
        </p:nvGrpSpPr>
        <p:grpSpPr>
          <a:xfrm>
            <a:off x="-111811" y="4840700"/>
            <a:ext cx="9268661" cy="151200"/>
            <a:chOff x="-111811" y="184025"/>
            <a:chExt cx="9268661" cy="151200"/>
          </a:xfrm>
        </p:grpSpPr>
        <p:cxnSp>
          <p:nvCxnSpPr>
            <p:cNvPr id="217" name="Google Shape;217;p20"/>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218" name="Google Shape;218;p20"/>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9" name="Google Shape;219;p20"/>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220" name="Google Shape;220;p20"/>
          <p:cNvSpPr/>
          <p:nvPr/>
        </p:nvSpPr>
        <p:spPr>
          <a:xfrm flipH="1">
            <a:off x="0" y="4604100"/>
            <a:ext cx="22419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grpSp>
        <p:nvGrpSpPr>
          <p:cNvPr id="22" name="Google Shape;22;p3"/>
          <p:cNvGrpSpPr/>
          <p:nvPr/>
        </p:nvGrpSpPr>
        <p:grpSpPr>
          <a:xfrm>
            <a:off x="7302375" y="4950"/>
            <a:ext cx="1841775" cy="5143500"/>
            <a:chOff x="7302375" y="4950"/>
            <a:chExt cx="1841775" cy="5143500"/>
          </a:xfrm>
        </p:grpSpPr>
        <p:sp>
          <p:nvSpPr>
            <p:cNvPr id="23" name="Google Shape;23;p3"/>
            <p:cNvSpPr/>
            <p:nvPr/>
          </p:nvSpPr>
          <p:spPr>
            <a:xfrm flipH="1">
              <a:off x="8031075" y="4950"/>
              <a:ext cx="362100" cy="5143500"/>
            </a:xfrm>
            <a:prstGeom prst="rect">
              <a:avLst/>
            </a:prstGeom>
            <a:gradFill>
              <a:gsLst>
                <a:gs pos="0">
                  <a:schemeClr val="lt1"/>
                </a:gs>
                <a:gs pos="32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7302375" y="4950"/>
              <a:ext cx="728700" cy="5143500"/>
            </a:xfrm>
            <a:prstGeom prst="rect">
              <a:avLst/>
            </a:prstGeom>
            <a:gradFill>
              <a:gsLst>
                <a:gs pos="0">
                  <a:schemeClr val="lt1"/>
                </a:gs>
                <a:gs pos="5700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8678250" y="4950"/>
              <a:ext cx="4659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8393175"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title"/>
          </p:nvPr>
        </p:nvSpPr>
        <p:spPr>
          <a:xfrm>
            <a:off x="1002723" y="2338425"/>
            <a:ext cx="3937500" cy="151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8" name="Google Shape;28;p3"/>
          <p:cNvSpPr txBox="1"/>
          <p:nvPr>
            <p:ph hasCustomPrompt="1" idx="2" type="title"/>
          </p:nvPr>
        </p:nvSpPr>
        <p:spPr>
          <a:xfrm>
            <a:off x="1002724" y="1317725"/>
            <a:ext cx="1200600" cy="915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9" name="Google Shape;29;p3"/>
          <p:cNvGrpSpPr/>
          <p:nvPr/>
        </p:nvGrpSpPr>
        <p:grpSpPr>
          <a:xfrm>
            <a:off x="-4102" y="4840800"/>
            <a:ext cx="9159300" cy="151200"/>
            <a:chOff x="2475" y="4840800"/>
            <a:chExt cx="9159300" cy="151200"/>
          </a:xfrm>
        </p:grpSpPr>
        <p:sp>
          <p:nvSpPr>
            <p:cNvPr id="30" name="Google Shape;30;p3"/>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32" name="Google Shape;32;p3"/>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33" name="Google Shape;33;p3"/>
          <p:cNvSpPr/>
          <p:nvPr/>
        </p:nvSpPr>
        <p:spPr>
          <a:xfrm flipH="1">
            <a:off x="-25" y="0"/>
            <a:ext cx="65961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1" name="Shape 221"/>
        <p:cNvGrpSpPr/>
        <p:nvPr/>
      </p:nvGrpSpPr>
      <p:grpSpPr>
        <a:xfrm>
          <a:off x="0" y="0"/>
          <a:ext cx="0" cy="0"/>
          <a:chOff x="0" y="0"/>
          <a:chExt cx="0" cy="0"/>
        </a:xfrm>
      </p:grpSpPr>
      <p:grpSp>
        <p:nvGrpSpPr>
          <p:cNvPr id="222" name="Google Shape;222;p21"/>
          <p:cNvGrpSpPr/>
          <p:nvPr/>
        </p:nvGrpSpPr>
        <p:grpSpPr>
          <a:xfrm>
            <a:off x="0" y="4950"/>
            <a:ext cx="486000" cy="5143500"/>
            <a:chOff x="0" y="4950"/>
            <a:chExt cx="486000" cy="5143500"/>
          </a:xfrm>
        </p:grpSpPr>
        <p:sp>
          <p:nvSpPr>
            <p:cNvPr id="223" name="Google Shape;223;p21"/>
            <p:cNvSpPr/>
            <p:nvPr/>
          </p:nvSpPr>
          <p:spPr>
            <a:xfrm>
              <a:off x="20100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1"/>
            <p:cNvSpPr/>
            <p:nvPr/>
          </p:nvSpPr>
          <p:spPr>
            <a:xfrm flipH="1">
              <a:off x="0"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6" name="Google Shape;226;p21"/>
          <p:cNvSpPr txBox="1"/>
          <p:nvPr>
            <p:ph idx="1" type="subTitle"/>
          </p:nvPr>
        </p:nvSpPr>
        <p:spPr>
          <a:xfrm>
            <a:off x="4055400" y="2215125"/>
            <a:ext cx="2460900" cy="1644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7" name="Google Shape;227;p21"/>
          <p:cNvSpPr txBox="1"/>
          <p:nvPr>
            <p:ph idx="2" type="subTitle"/>
          </p:nvPr>
        </p:nvSpPr>
        <p:spPr>
          <a:xfrm>
            <a:off x="713225" y="2215125"/>
            <a:ext cx="2460900" cy="1644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8" name="Google Shape;228;p21"/>
          <p:cNvSpPr txBox="1"/>
          <p:nvPr>
            <p:ph idx="3" type="subTitle"/>
          </p:nvPr>
        </p:nvSpPr>
        <p:spPr>
          <a:xfrm>
            <a:off x="713225" y="1756150"/>
            <a:ext cx="2460900" cy="459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229" name="Google Shape;229;p21"/>
          <p:cNvSpPr txBox="1"/>
          <p:nvPr>
            <p:ph idx="4" type="subTitle"/>
          </p:nvPr>
        </p:nvSpPr>
        <p:spPr>
          <a:xfrm>
            <a:off x="4055424" y="1756150"/>
            <a:ext cx="2460900" cy="459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grpSp>
        <p:nvGrpSpPr>
          <p:cNvPr id="230" name="Google Shape;230;p21"/>
          <p:cNvGrpSpPr/>
          <p:nvPr/>
        </p:nvGrpSpPr>
        <p:grpSpPr>
          <a:xfrm>
            <a:off x="-111811" y="184025"/>
            <a:ext cx="9268661" cy="151200"/>
            <a:chOff x="-111811" y="184025"/>
            <a:chExt cx="9268661" cy="151200"/>
          </a:xfrm>
        </p:grpSpPr>
        <p:cxnSp>
          <p:nvCxnSpPr>
            <p:cNvPr id="231" name="Google Shape;231;p21"/>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232" name="Google Shape;232;p21"/>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3" name="Google Shape;233;p21"/>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234" name="Google Shape;234;p21"/>
          <p:cNvSpPr/>
          <p:nvPr/>
        </p:nvSpPr>
        <p:spPr>
          <a:xfrm flipH="1">
            <a:off x="8432275" y="4604000"/>
            <a:ext cx="7197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35" name="Shape 235"/>
        <p:cNvGrpSpPr/>
        <p:nvPr/>
      </p:nvGrpSpPr>
      <p:grpSpPr>
        <a:xfrm>
          <a:off x="0" y="0"/>
          <a:ext cx="0" cy="0"/>
          <a:chOff x="0" y="0"/>
          <a:chExt cx="0" cy="0"/>
        </a:xfrm>
      </p:grpSpPr>
      <p:grpSp>
        <p:nvGrpSpPr>
          <p:cNvPr id="236" name="Google Shape;236;p22"/>
          <p:cNvGrpSpPr/>
          <p:nvPr/>
        </p:nvGrpSpPr>
        <p:grpSpPr>
          <a:xfrm>
            <a:off x="0" y="4950"/>
            <a:ext cx="486000" cy="5143500"/>
            <a:chOff x="0" y="4950"/>
            <a:chExt cx="486000" cy="5143500"/>
          </a:xfrm>
        </p:grpSpPr>
        <p:sp>
          <p:nvSpPr>
            <p:cNvPr id="237" name="Google Shape;237;p22"/>
            <p:cNvSpPr/>
            <p:nvPr/>
          </p:nvSpPr>
          <p:spPr>
            <a:xfrm flipH="1">
              <a:off x="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a:off x="285000"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0" name="Google Shape;240;p22"/>
          <p:cNvSpPr txBox="1"/>
          <p:nvPr>
            <p:ph idx="1" type="subTitle"/>
          </p:nvPr>
        </p:nvSpPr>
        <p:spPr>
          <a:xfrm>
            <a:off x="4505531" y="1743825"/>
            <a:ext cx="3040800" cy="2226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1" name="Google Shape;241;p22"/>
          <p:cNvSpPr txBox="1"/>
          <p:nvPr>
            <p:ph idx="2" type="subTitle"/>
          </p:nvPr>
        </p:nvSpPr>
        <p:spPr>
          <a:xfrm>
            <a:off x="713225" y="1743825"/>
            <a:ext cx="3040800" cy="2226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2" name="Google Shape;242;p22"/>
          <p:cNvSpPr/>
          <p:nvPr/>
        </p:nvSpPr>
        <p:spPr>
          <a:xfrm flipH="1">
            <a:off x="8423925" y="-10075"/>
            <a:ext cx="7446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 name="Google Shape;243;p22"/>
          <p:cNvGrpSpPr/>
          <p:nvPr/>
        </p:nvGrpSpPr>
        <p:grpSpPr>
          <a:xfrm>
            <a:off x="-111811" y="4840700"/>
            <a:ext cx="9268661" cy="151200"/>
            <a:chOff x="-111811" y="184025"/>
            <a:chExt cx="9268661" cy="151200"/>
          </a:xfrm>
        </p:grpSpPr>
        <p:cxnSp>
          <p:nvCxnSpPr>
            <p:cNvPr id="244" name="Google Shape;244;p22"/>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245" name="Google Shape;245;p22"/>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6" name="Google Shape;246;p22"/>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47" name="Shape 247"/>
        <p:cNvGrpSpPr/>
        <p:nvPr/>
      </p:nvGrpSpPr>
      <p:grpSpPr>
        <a:xfrm>
          <a:off x="0" y="0"/>
          <a:ext cx="0" cy="0"/>
          <a:chOff x="0" y="0"/>
          <a:chExt cx="0" cy="0"/>
        </a:xfrm>
      </p:grpSpPr>
      <p:grpSp>
        <p:nvGrpSpPr>
          <p:cNvPr id="248" name="Google Shape;248;p23"/>
          <p:cNvGrpSpPr/>
          <p:nvPr/>
        </p:nvGrpSpPr>
        <p:grpSpPr>
          <a:xfrm>
            <a:off x="7785000" y="4950"/>
            <a:ext cx="1359000" cy="5143500"/>
            <a:chOff x="7785000" y="4950"/>
            <a:chExt cx="1359000" cy="5143500"/>
          </a:xfrm>
        </p:grpSpPr>
        <p:sp>
          <p:nvSpPr>
            <p:cNvPr id="249" name="Google Shape;249;p23"/>
            <p:cNvSpPr/>
            <p:nvPr/>
          </p:nvSpPr>
          <p:spPr>
            <a:xfrm flipH="1" rot="10800000">
              <a:off x="8061000" y="4950"/>
              <a:ext cx="4713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rot="10800000">
              <a:off x="7785000"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rot="10800000">
              <a:off x="8532300" y="4950"/>
              <a:ext cx="6117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 name="Google Shape;252;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3" name="Google Shape;253;p23"/>
          <p:cNvSpPr txBox="1"/>
          <p:nvPr>
            <p:ph idx="1" type="subTitle"/>
          </p:nvPr>
        </p:nvSpPr>
        <p:spPr>
          <a:xfrm>
            <a:off x="731199" y="1623565"/>
            <a:ext cx="6246300" cy="49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4" name="Google Shape;254;p23"/>
          <p:cNvSpPr txBox="1"/>
          <p:nvPr>
            <p:ph idx="2" type="subTitle"/>
          </p:nvPr>
        </p:nvSpPr>
        <p:spPr>
          <a:xfrm>
            <a:off x="731199" y="2778095"/>
            <a:ext cx="6246300" cy="49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rgbClr val="191919"/>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5" name="Google Shape;255;p23"/>
          <p:cNvSpPr txBox="1"/>
          <p:nvPr>
            <p:ph idx="3" type="subTitle"/>
          </p:nvPr>
        </p:nvSpPr>
        <p:spPr>
          <a:xfrm>
            <a:off x="720000" y="3932625"/>
            <a:ext cx="6246300" cy="498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6" name="Google Shape;256;p23"/>
          <p:cNvSpPr txBox="1"/>
          <p:nvPr>
            <p:ph idx="4" type="subTitle"/>
          </p:nvPr>
        </p:nvSpPr>
        <p:spPr>
          <a:xfrm>
            <a:off x="731199" y="1198700"/>
            <a:ext cx="6246300" cy="49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257" name="Google Shape;257;p23"/>
          <p:cNvSpPr txBox="1"/>
          <p:nvPr>
            <p:ph idx="5" type="subTitle"/>
          </p:nvPr>
        </p:nvSpPr>
        <p:spPr>
          <a:xfrm>
            <a:off x="731211" y="2353230"/>
            <a:ext cx="6246300" cy="49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258" name="Google Shape;258;p23"/>
          <p:cNvSpPr txBox="1"/>
          <p:nvPr>
            <p:ph idx="6" type="subTitle"/>
          </p:nvPr>
        </p:nvSpPr>
        <p:spPr>
          <a:xfrm>
            <a:off x="720000" y="3507760"/>
            <a:ext cx="6246300" cy="49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259" name="Google Shape;259;p23"/>
          <p:cNvSpPr/>
          <p:nvPr/>
        </p:nvSpPr>
        <p:spPr>
          <a:xfrm flipH="1">
            <a:off x="7064275" y="-10967"/>
            <a:ext cx="20838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23"/>
          <p:cNvGrpSpPr/>
          <p:nvPr/>
        </p:nvGrpSpPr>
        <p:grpSpPr>
          <a:xfrm>
            <a:off x="-4102" y="4840800"/>
            <a:ext cx="9159300" cy="151200"/>
            <a:chOff x="2475" y="4840800"/>
            <a:chExt cx="9159300" cy="151200"/>
          </a:xfrm>
        </p:grpSpPr>
        <p:sp>
          <p:nvSpPr>
            <p:cNvPr id="261" name="Google Shape;261;p23"/>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 name="Google Shape;262;p23"/>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263" name="Google Shape;263;p23"/>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264" name="Shape 264"/>
        <p:cNvGrpSpPr/>
        <p:nvPr/>
      </p:nvGrpSpPr>
      <p:grpSpPr>
        <a:xfrm>
          <a:off x="0" y="0"/>
          <a:ext cx="0" cy="0"/>
          <a:chOff x="0" y="0"/>
          <a:chExt cx="0" cy="0"/>
        </a:xfrm>
      </p:grpSpPr>
      <p:grpSp>
        <p:nvGrpSpPr>
          <p:cNvPr id="265" name="Google Shape;265;p24"/>
          <p:cNvGrpSpPr/>
          <p:nvPr/>
        </p:nvGrpSpPr>
        <p:grpSpPr>
          <a:xfrm>
            <a:off x="8662375" y="4950"/>
            <a:ext cx="486000" cy="5143500"/>
            <a:chOff x="8662375" y="4950"/>
            <a:chExt cx="486000" cy="5143500"/>
          </a:xfrm>
        </p:grpSpPr>
        <p:sp>
          <p:nvSpPr>
            <p:cNvPr id="266" name="Google Shape;266;p24"/>
            <p:cNvSpPr/>
            <p:nvPr/>
          </p:nvSpPr>
          <p:spPr>
            <a:xfrm flipH="1">
              <a:off x="8662375"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8947375"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 name="Google Shape;268;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9" name="Google Shape;269;p24"/>
          <p:cNvSpPr txBox="1"/>
          <p:nvPr>
            <p:ph idx="1" type="subTitle"/>
          </p:nvPr>
        </p:nvSpPr>
        <p:spPr>
          <a:xfrm>
            <a:off x="720000" y="2360152"/>
            <a:ext cx="2175300" cy="151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0" name="Google Shape;270;p24"/>
          <p:cNvSpPr txBox="1"/>
          <p:nvPr>
            <p:ph idx="2" type="subTitle"/>
          </p:nvPr>
        </p:nvSpPr>
        <p:spPr>
          <a:xfrm>
            <a:off x="3266722" y="2360152"/>
            <a:ext cx="2175300" cy="151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1" name="Google Shape;271;p24"/>
          <p:cNvSpPr txBox="1"/>
          <p:nvPr>
            <p:ph idx="3" type="subTitle"/>
          </p:nvPr>
        </p:nvSpPr>
        <p:spPr>
          <a:xfrm>
            <a:off x="5813450" y="2360152"/>
            <a:ext cx="2175300" cy="151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2" name="Google Shape;272;p24"/>
          <p:cNvSpPr txBox="1"/>
          <p:nvPr>
            <p:ph idx="4" type="subTitle"/>
          </p:nvPr>
        </p:nvSpPr>
        <p:spPr>
          <a:xfrm>
            <a:off x="720000" y="1861398"/>
            <a:ext cx="2175300" cy="49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273" name="Google Shape;273;p24"/>
          <p:cNvSpPr txBox="1"/>
          <p:nvPr>
            <p:ph idx="5" type="subTitle"/>
          </p:nvPr>
        </p:nvSpPr>
        <p:spPr>
          <a:xfrm>
            <a:off x="3266725" y="1861398"/>
            <a:ext cx="2175300" cy="49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274" name="Google Shape;274;p24"/>
          <p:cNvSpPr txBox="1"/>
          <p:nvPr>
            <p:ph idx="6" type="subTitle"/>
          </p:nvPr>
        </p:nvSpPr>
        <p:spPr>
          <a:xfrm>
            <a:off x="5813450" y="1861398"/>
            <a:ext cx="2175300" cy="49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grpSp>
        <p:nvGrpSpPr>
          <p:cNvPr id="275" name="Google Shape;275;p24"/>
          <p:cNvGrpSpPr/>
          <p:nvPr/>
        </p:nvGrpSpPr>
        <p:grpSpPr>
          <a:xfrm>
            <a:off x="-111811" y="4840700"/>
            <a:ext cx="9268661" cy="151200"/>
            <a:chOff x="-111811" y="184025"/>
            <a:chExt cx="9268661" cy="151200"/>
          </a:xfrm>
        </p:grpSpPr>
        <p:cxnSp>
          <p:nvCxnSpPr>
            <p:cNvPr id="276" name="Google Shape;276;p24"/>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277" name="Google Shape;277;p24"/>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8" name="Google Shape;278;p24"/>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279" name="Google Shape;279;p24"/>
          <p:cNvSpPr/>
          <p:nvPr/>
        </p:nvSpPr>
        <p:spPr>
          <a:xfrm flipH="1">
            <a:off x="-1725" y="-10075"/>
            <a:ext cx="3306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80" name="Shape 280"/>
        <p:cNvGrpSpPr/>
        <p:nvPr/>
      </p:nvGrpSpPr>
      <p:grpSpPr>
        <a:xfrm>
          <a:off x="0" y="0"/>
          <a:ext cx="0" cy="0"/>
          <a:chOff x="0" y="0"/>
          <a:chExt cx="0" cy="0"/>
        </a:xfrm>
      </p:grpSpPr>
      <p:grpSp>
        <p:nvGrpSpPr>
          <p:cNvPr id="281" name="Google Shape;281;p25"/>
          <p:cNvGrpSpPr/>
          <p:nvPr/>
        </p:nvGrpSpPr>
        <p:grpSpPr>
          <a:xfrm>
            <a:off x="0" y="4950"/>
            <a:ext cx="486000" cy="5143500"/>
            <a:chOff x="0" y="4950"/>
            <a:chExt cx="486000" cy="5143500"/>
          </a:xfrm>
        </p:grpSpPr>
        <p:sp>
          <p:nvSpPr>
            <p:cNvPr id="282" name="Google Shape;282;p25"/>
            <p:cNvSpPr/>
            <p:nvPr/>
          </p:nvSpPr>
          <p:spPr>
            <a:xfrm>
              <a:off x="285000" y="4950"/>
              <a:ext cx="201000" cy="5143500"/>
            </a:xfrm>
            <a:prstGeom prst="rect">
              <a:avLst/>
            </a:prstGeom>
            <a:gradFill>
              <a:gsLst>
                <a:gs pos="0">
                  <a:schemeClr val="lt1"/>
                </a:gs>
                <a:gs pos="54000">
                  <a:schemeClr val="lt1"/>
                </a:gs>
                <a:gs pos="100000">
                  <a:schemeClr val="dk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5"/>
            <p:cNvSpPr/>
            <p:nvPr/>
          </p:nvSpPr>
          <p:spPr>
            <a:xfrm flipH="1">
              <a:off x="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 name="Google Shape;284;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5" name="Google Shape;285;p25"/>
          <p:cNvSpPr txBox="1"/>
          <p:nvPr>
            <p:ph idx="1" type="subTitle"/>
          </p:nvPr>
        </p:nvSpPr>
        <p:spPr>
          <a:xfrm>
            <a:off x="719999" y="1825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6" name="Google Shape;286;p25"/>
          <p:cNvSpPr txBox="1"/>
          <p:nvPr>
            <p:ph idx="2" type="subTitle"/>
          </p:nvPr>
        </p:nvSpPr>
        <p:spPr>
          <a:xfrm>
            <a:off x="4546551" y="1825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7" name="Google Shape;287;p25"/>
          <p:cNvSpPr txBox="1"/>
          <p:nvPr>
            <p:ph idx="3" type="subTitle"/>
          </p:nvPr>
        </p:nvSpPr>
        <p:spPr>
          <a:xfrm>
            <a:off x="719999" y="34856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8" name="Google Shape;288;p25"/>
          <p:cNvSpPr txBox="1"/>
          <p:nvPr>
            <p:ph idx="4" type="subTitle"/>
          </p:nvPr>
        </p:nvSpPr>
        <p:spPr>
          <a:xfrm>
            <a:off x="4546551" y="34856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9" name="Google Shape;289;p25"/>
          <p:cNvSpPr txBox="1"/>
          <p:nvPr>
            <p:ph idx="5" type="subTitle"/>
          </p:nvPr>
        </p:nvSpPr>
        <p:spPr>
          <a:xfrm>
            <a:off x="719999" y="15317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290" name="Google Shape;290;p25"/>
          <p:cNvSpPr txBox="1"/>
          <p:nvPr>
            <p:ph idx="6" type="subTitle"/>
          </p:nvPr>
        </p:nvSpPr>
        <p:spPr>
          <a:xfrm>
            <a:off x="719999" y="31924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291" name="Google Shape;291;p25"/>
          <p:cNvSpPr txBox="1"/>
          <p:nvPr>
            <p:ph idx="7" type="subTitle"/>
          </p:nvPr>
        </p:nvSpPr>
        <p:spPr>
          <a:xfrm>
            <a:off x="4546524" y="15317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292" name="Google Shape;292;p25"/>
          <p:cNvSpPr txBox="1"/>
          <p:nvPr>
            <p:ph idx="8" type="subTitle"/>
          </p:nvPr>
        </p:nvSpPr>
        <p:spPr>
          <a:xfrm>
            <a:off x="4546524" y="31924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grpSp>
        <p:nvGrpSpPr>
          <p:cNvPr id="293" name="Google Shape;293;p25"/>
          <p:cNvGrpSpPr/>
          <p:nvPr/>
        </p:nvGrpSpPr>
        <p:grpSpPr>
          <a:xfrm>
            <a:off x="-111811" y="184025"/>
            <a:ext cx="9268661" cy="151200"/>
            <a:chOff x="-111811" y="184025"/>
            <a:chExt cx="9268661" cy="151200"/>
          </a:xfrm>
        </p:grpSpPr>
        <p:cxnSp>
          <p:nvCxnSpPr>
            <p:cNvPr id="294" name="Google Shape;294;p25"/>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295" name="Google Shape;295;p25"/>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6" name="Google Shape;296;p25"/>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297" name="Google Shape;297;p25"/>
          <p:cNvSpPr/>
          <p:nvPr/>
        </p:nvSpPr>
        <p:spPr>
          <a:xfrm flipH="1">
            <a:off x="8432275" y="4604000"/>
            <a:ext cx="7197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_1">
    <p:spTree>
      <p:nvGrpSpPr>
        <p:cNvPr id="298" name="Shape 298"/>
        <p:cNvGrpSpPr/>
        <p:nvPr/>
      </p:nvGrpSpPr>
      <p:grpSpPr>
        <a:xfrm>
          <a:off x="0" y="0"/>
          <a:ext cx="0" cy="0"/>
          <a:chOff x="0" y="0"/>
          <a:chExt cx="0" cy="0"/>
        </a:xfrm>
      </p:grpSpPr>
      <p:grpSp>
        <p:nvGrpSpPr>
          <p:cNvPr id="299" name="Google Shape;299;p26"/>
          <p:cNvGrpSpPr/>
          <p:nvPr/>
        </p:nvGrpSpPr>
        <p:grpSpPr>
          <a:xfrm>
            <a:off x="0" y="4950"/>
            <a:ext cx="1460525" cy="5143500"/>
            <a:chOff x="0" y="4950"/>
            <a:chExt cx="1460525" cy="5143500"/>
          </a:xfrm>
        </p:grpSpPr>
        <p:sp>
          <p:nvSpPr>
            <p:cNvPr id="300" name="Google Shape;300;p26"/>
            <p:cNvSpPr/>
            <p:nvPr/>
          </p:nvSpPr>
          <p:spPr>
            <a:xfrm flipH="1">
              <a:off x="713225" y="4950"/>
              <a:ext cx="4713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1184525"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0" y="4950"/>
              <a:ext cx="7131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26"/>
          <p:cNvSpPr txBox="1"/>
          <p:nvPr>
            <p:ph type="title"/>
          </p:nvPr>
        </p:nvSpPr>
        <p:spPr>
          <a:xfrm>
            <a:off x="3117675" y="445025"/>
            <a:ext cx="53064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4" name="Google Shape;304;p26"/>
          <p:cNvSpPr txBox="1"/>
          <p:nvPr>
            <p:ph idx="1" type="subTitle"/>
          </p:nvPr>
        </p:nvSpPr>
        <p:spPr>
          <a:xfrm>
            <a:off x="3237925" y="1901300"/>
            <a:ext cx="2050800" cy="95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5" name="Google Shape;305;p26"/>
          <p:cNvSpPr txBox="1"/>
          <p:nvPr>
            <p:ph idx="2" type="subTitle"/>
          </p:nvPr>
        </p:nvSpPr>
        <p:spPr>
          <a:xfrm>
            <a:off x="6373269" y="1901300"/>
            <a:ext cx="2050800" cy="95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6" name="Google Shape;306;p26"/>
          <p:cNvSpPr txBox="1"/>
          <p:nvPr>
            <p:ph idx="3" type="subTitle"/>
          </p:nvPr>
        </p:nvSpPr>
        <p:spPr>
          <a:xfrm>
            <a:off x="3237925" y="3409475"/>
            <a:ext cx="2050800" cy="95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7" name="Google Shape;307;p26"/>
          <p:cNvSpPr txBox="1"/>
          <p:nvPr>
            <p:ph idx="4" type="subTitle"/>
          </p:nvPr>
        </p:nvSpPr>
        <p:spPr>
          <a:xfrm>
            <a:off x="6373269" y="3409475"/>
            <a:ext cx="2050800" cy="954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8" name="Google Shape;308;p26"/>
          <p:cNvSpPr txBox="1"/>
          <p:nvPr>
            <p:ph idx="5" type="subTitle"/>
          </p:nvPr>
        </p:nvSpPr>
        <p:spPr>
          <a:xfrm>
            <a:off x="3237925" y="1607950"/>
            <a:ext cx="2050800" cy="37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09" name="Google Shape;309;p26"/>
          <p:cNvSpPr txBox="1"/>
          <p:nvPr>
            <p:ph idx="6" type="subTitle"/>
          </p:nvPr>
        </p:nvSpPr>
        <p:spPr>
          <a:xfrm>
            <a:off x="3237925" y="3116200"/>
            <a:ext cx="2050800" cy="37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10" name="Google Shape;310;p26"/>
          <p:cNvSpPr txBox="1"/>
          <p:nvPr>
            <p:ph idx="7" type="subTitle"/>
          </p:nvPr>
        </p:nvSpPr>
        <p:spPr>
          <a:xfrm>
            <a:off x="6373250" y="1607950"/>
            <a:ext cx="2050800" cy="37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11" name="Google Shape;311;p26"/>
          <p:cNvSpPr txBox="1"/>
          <p:nvPr>
            <p:ph idx="8" type="subTitle"/>
          </p:nvPr>
        </p:nvSpPr>
        <p:spPr>
          <a:xfrm>
            <a:off x="6373250" y="3116200"/>
            <a:ext cx="2050800" cy="37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grpSp>
        <p:nvGrpSpPr>
          <p:cNvPr id="312" name="Google Shape;312;p26"/>
          <p:cNvGrpSpPr/>
          <p:nvPr/>
        </p:nvGrpSpPr>
        <p:grpSpPr>
          <a:xfrm>
            <a:off x="-111811" y="4840700"/>
            <a:ext cx="9268661" cy="151200"/>
            <a:chOff x="-111811" y="184025"/>
            <a:chExt cx="9268661" cy="151200"/>
          </a:xfrm>
        </p:grpSpPr>
        <p:cxnSp>
          <p:nvCxnSpPr>
            <p:cNvPr id="313" name="Google Shape;313;p26"/>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314" name="Google Shape;314;p26"/>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 name="Google Shape;315;p26"/>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316" name="Google Shape;316;p26"/>
          <p:cNvSpPr/>
          <p:nvPr/>
        </p:nvSpPr>
        <p:spPr>
          <a:xfrm flipH="1">
            <a:off x="100" y="-10075"/>
            <a:ext cx="24138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7_1">
    <p:spTree>
      <p:nvGrpSpPr>
        <p:cNvPr id="317" name="Shape 317"/>
        <p:cNvGrpSpPr/>
        <p:nvPr/>
      </p:nvGrpSpPr>
      <p:grpSpPr>
        <a:xfrm>
          <a:off x="0" y="0"/>
          <a:ext cx="0" cy="0"/>
          <a:chOff x="0" y="0"/>
          <a:chExt cx="0" cy="0"/>
        </a:xfrm>
      </p:grpSpPr>
      <p:grpSp>
        <p:nvGrpSpPr>
          <p:cNvPr id="318" name="Google Shape;318;p27"/>
          <p:cNvGrpSpPr/>
          <p:nvPr/>
        </p:nvGrpSpPr>
        <p:grpSpPr>
          <a:xfrm>
            <a:off x="-1674" y="4950"/>
            <a:ext cx="543601" cy="5143500"/>
            <a:chOff x="-1674" y="4950"/>
            <a:chExt cx="543601" cy="5143500"/>
          </a:xfrm>
        </p:grpSpPr>
        <p:sp>
          <p:nvSpPr>
            <p:cNvPr id="319" name="Google Shape;319;p27"/>
            <p:cNvSpPr/>
            <p:nvPr/>
          </p:nvSpPr>
          <p:spPr>
            <a:xfrm rot="10800000">
              <a:off x="-1674" y="4950"/>
              <a:ext cx="317400" cy="5143500"/>
            </a:xfrm>
            <a:prstGeom prst="rect">
              <a:avLst/>
            </a:prstGeom>
            <a:gradFill>
              <a:gsLst>
                <a:gs pos="0">
                  <a:schemeClr val="lt2"/>
                </a:gs>
                <a:gs pos="7400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7"/>
            <p:cNvSpPr/>
            <p:nvPr/>
          </p:nvSpPr>
          <p:spPr>
            <a:xfrm rot="10800000">
              <a:off x="315726" y="4950"/>
              <a:ext cx="2262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2" name="Google Shape;322;p27"/>
          <p:cNvSpPr txBox="1"/>
          <p:nvPr>
            <p:ph idx="1" type="subTitle"/>
          </p:nvPr>
        </p:nvSpPr>
        <p:spPr>
          <a:xfrm>
            <a:off x="720000" y="1938753"/>
            <a:ext cx="1986000" cy="8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rgbClr val="191919"/>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23" name="Google Shape;323;p27"/>
          <p:cNvSpPr txBox="1"/>
          <p:nvPr>
            <p:ph idx="2" type="subTitle"/>
          </p:nvPr>
        </p:nvSpPr>
        <p:spPr>
          <a:xfrm>
            <a:off x="3350401" y="1938753"/>
            <a:ext cx="1986000" cy="8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rgbClr val="191919"/>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24" name="Google Shape;324;p27"/>
          <p:cNvSpPr txBox="1"/>
          <p:nvPr>
            <p:ph idx="3" type="subTitle"/>
          </p:nvPr>
        </p:nvSpPr>
        <p:spPr>
          <a:xfrm>
            <a:off x="720000" y="3364250"/>
            <a:ext cx="1986000" cy="8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rgbClr val="191919"/>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25" name="Google Shape;325;p27"/>
          <p:cNvSpPr txBox="1"/>
          <p:nvPr>
            <p:ph idx="4" type="subTitle"/>
          </p:nvPr>
        </p:nvSpPr>
        <p:spPr>
          <a:xfrm>
            <a:off x="3350400" y="3364250"/>
            <a:ext cx="1986000" cy="8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rgbClr val="191919"/>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26" name="Google Shape;326;p27"/>
          <p:cNvSpPr txBox="1"/>
          <p:nvPr>
            <p:ph idx="5" type="subTitle"/>
          </p:nvPr>
        </p:nvSpPr>
        <p:spPr>
          <a:xfrm>
            <a:off x="5980799" y="3361028"/>
            <a:ext cx="1986000" cy="80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solidFill>
                  <a:srgbClr val="191919"/>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27" name="Google Shape;327;p27"/>
          <p:cNvSpPr txBox="1"/>
          <p:nvPr>
            <p:ph idx="6" type="subTitle"/>
          </p:nvPr>
        </p:nvSpPr>
        <p:spPr>
          <a:xfrm>
            <a:off x="723905" y="1641063"/>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28" name="Google Shape;328;p27"/>
          <p:cNvSpPr txBox="1"/>
          <p:nvPr>
            <p:ph idx="7" type="subTitle"/>
          </p:nvPr>
        </p:nvSpPr>
        <p:spPr>
          <a:xfrm>
            <a:off x="3354302" y="1641063"/>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29" name="Google Shape;329;p27"/>
          <p:cNvSpPr txBox="1"/>
          <p:nvPr>
            <p:ph idx="8" type="subTitle"/>
          </p:nvPr>
        </p:nvSpPr>
        <p:spPr>
          <a:xfrm>
            <a:off x="5984695" y="3063338"/>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30" name="Google Shape;330;p27"/>
          <p:cNvSpPr txBox="1"/>
          <p:nvPr>
            <p:ph idx="9" type="subTitle"/>
          </p:nvPr>
        </p:nvSpPr>
        <p:spPr>
          <a:xfrm>
            <a:off x="723905" y="306335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31" name="Google Shape;331;p27"/>
          <p:cNvSpPr txBox="1"/>
          <p:nvPr>
            <p:ph idx="13" type="subTitle"/>
          </p:nvPr>
        </p:nvSpPr>
        <p:spPr>
          <a:xfrm>
            <a:off x="3354302" y="306335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grpSp>
        <p:nvGrpSpPr>
          <p:cNvPr id="332" name="Google Shape;332;p27"/>
          <p:cNvGrpSpPr/>
          <p:nvPr/>
        </p:nvGrpSpPr>
        <p:grpSpPr>
          <a:xfrm>
            <a:off x="-111811" y="4840700"/>
            <a:ext cx="9268661" cy="151200"/>
            <a:chOff x="-111811" y="184025"/>
            <a:chExt cx="9268661" cy="151200"/>
          </a:xfrm>
        </p:grpSpPr>
        <p:cxnSp>
          <p:nvCxnSpPr>
            <p:cNvPr id="333" name="Google Shape;333;p27"/>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334" name="Google Shape;334;p27"/>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5" name="Google Shape;335;p27"/>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336" name="Google Shape;336;p27"/>
          <p:cNvSpPr/>
          <p:nvPr/>
        </p:nvSpPr>
        <p:spPr>
          <a:xfrm flipH="1">
            <a:off x="6438000" y="-10075"/>
            <a:ext cx="27060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37" name="Shape 337"/>
        <p:cNvGrpSpPr/>
        <p:nvPr/>
      </p:nvGrpSpPr>
      <p:grpSpPr>
        <a:xfrm>
          <a:off x="0" y="0"/>
          <a:ext cx="0" cy="0"/>
          <a:chOff x="0" y="0"/>
          <a:chExt cx="0" cy="0"/>
        </a:xfrm>
      </p:grpSpPr>
      <p:grpSp>
        <p:nvGrpSpPr>
          <p:cNvPr id="338" name="Google Shape;338;p28"/>
          <p:cNvGrpSpPr/>
          <p:nvPr/>
        </p:nvGrpSpPr>
        <p:grpSpPr>
          <a:xfrm>
            <a:off x="8662375" y="4950"/>
            <a:ext cx="486000" cy="5143500"/>
            <a:chOff x="8662375" y="4950"/>
            <a:chExt cx="486000" cy="5143500"/>
          </a:xfrm>
        </p:grpSpPr>
        <p:sp>
          <p:nvSpPr>
            <p:cNvPr id="339" name="Google Shape;339;p28"/>
            <p:cNvSpPr/>
            <p:nvPr/>
          </p:nvSpPr>
          <p:spPr>
            <a:xfrm flipH="1" rot="10800000">
              <a:off x="8863375"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rot="10800000">
              <a:off x="8662375"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 name="Google Shape;341;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2" name="Google Shape;342;p28"/>
          <p:cNvSpPr txBox="1"/>
          <p:nvPr>
            <p:ph idx="1" type="subTitle"/>
          </p:nvPr>
        </p:nvSpPr>
        <p:spPr>
          <a:xfrm>
            <a:off x="720000" y="1633961"/>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3" name="Google Shape;343;p28"/>
          <p:cNvSpPr txBox="1"/>
          <p:nvPr>
            <p:ph idx="2" type="subTitle"/>
          </p:nvPr>
        </p:nvSpPr>
        <p:spPr>
          <a:xfrm>
            <a:off x="3350400" y="1633961"/>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4" name="Google Shape;344;p28"/>
          <p:cNvSpPr txBox="1"/>
          <p:nvPr>
            <p:ph idx="3" type="subTitle"/>
          </p:nvPr>
        </p:nvSpPr>
        <p:spPr>
          <a:xfrm>
            <a:off x="720000" y="336425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5" name="Google Shape;345;p28"/>
          <p:cNvSpPr txBox="1"/>
          <p:nvPr>
            <p:ph idx="4" type="subTitle"/>
          </p:nvPr>
        </p:nvSpPr>
        <p:spPr>
          <a:xfrm>
            <a:off x="3350400" y="336425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6" name="Google Shape;346;p28"/>
          <p:cNvSpPr txBox="1"/>
          <p:nvPr>
            <p:ph idx="5" type="subTitle"/>
          </p:nvPr>
        </p:nvSpPr>
        <p:spPr>
          <a:xfrm>
            <a:off x="5980797" y="1633961"/>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7" name="Google Shape;347;p28"/>
          <p:cNvSpPr txBox="1"/>
          <p:nvPr>
            <p:ph idx="6" type="subTitle"/>
          </p:nvPr>
        </p:nvSpPr>
        <p:spPr>
          <a:xfrm>
            <a:off x="5980797" y="336425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8" name="Google Shape;348;p28"/>
          <p:cNvSpPr txBox="1"/>
          <p:nvPr>
            <p:ph idx="7" type="subTitle"/>
          </p:nvPr>
        </p:nvSpPr>
        <p:spPr>
          <a:xfrm>
            <a:off x="723905" y="1336263"/>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49" name="Google Shape;349;p28"/>
          <p:cNvSpPr txBox="1"/>
          <p:nvPr>
            <p:ph idx="8" type="subTitle"/>
          </p:nvPr>
        </p:nvSpPr>
        <p:spPr>
          <a:xfrm>
            <a:off x="3354302" y="1336263"/>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50" name="Google Shape;350;p28"/>
          <p:cNvSpPr txBox="1"/>
          <p:nvPr>
            <p:ph idx="9" type="subTitle"/>
          </p:nvPr>
        </p:nvSpPr>
        <p:spPr>
          <a:xfrm>
            <a:off x="5984695" y="1336263"/>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51" name="Google Shape;351;p28"/>
          <p:cNvSpPr txBox="1"/>
          <p:nvPr>
            <p:ph idx="13" type="subTitle"/>
          </p:nvPr>
        </p:nvSpPr>
        <p:spPr>
          <a:xfrm>
            <a:off x="723905" y="306335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52" name="Google Shape;352;p28"/>
          <p:cNvSpPr txBox="1"/>
          <p:nvPr>
            <p:ph idx="14" type="subTitle"/>
          </p:nvPr>
        </p:nvSpPr>
        <p:spPr>
          <a:xfrm>
            <a:off x="3354302" y="306335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53" name="Google Shape;353;p28"/>
          <p:cNvSpPr txBox="1"/>
          <p:nvPr>
            <p:ph idx="15" type="subTitle"/>
          </p:nvPr>
        </p:nvSpPr>
        <p:spPr>
          <a:xfrm>
            <a:off x="5984695" y="306335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2pPr>
            <a:lvl3pPr lvl="2"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3pPr>
            <a:lvl4pPr lvl="3"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4pPr>
            <a:lvl5pPr lvl="4"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5pPr>
            <a:lvl6pPr lvl="5"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6pPr>
            <a:lvl7pPr lvl="6"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7pPr>
            <a:lvl8pPr lvl="7"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8pPr>
            <a:lvl9pPr lvl="8" rtl="0" algn="ctr">
              <a:lnSpc>
                <a:spcPct val="100000"/>
              </a:lnSpc>
              <a:spcBef>
                <a:spcPts val="0"/>
              </a:spcBef>
              <a:spcAft>
                <a:spcPts val="0"/>
              </a:spcAft>
              <a:buSzPts val="2000"/>
              <a:buFont typeface="Libre Baskerville"/>
              <a:buNone/>
              <a:defRPr b="1" sz="2000">
                <a:latin typeface="Libre Baskerville"/>
                <a:ea typeface="Libre Baskerville"/>
                <a:cs typeface="Libre Baskerville"/>
                <a:sym typeface="Libre Baskerville"/>
              </a:defRPr>
            </a:lvl9pPr>
          </a:lstStyle>
          <a:p/>
        </p:txBody>
      </p:sp>
      <p:sp>
        <p:nvSpPr>
          <p:cNvPr id="354" name="Google Shape;354;p28"/>
          <p:cNvSpPr/>
          <p:nvPr/>
        </p:nvSpPr>
        <p:spPr>
          <a:xfrm flipH="1">
            <a:off x="-100" y="4604000"/>
            <a:ext cx="3750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28"/>
          <p:cNvGrpSpPr/>
          <p:nvPr/>
        </p:nvGrpSpPr>
        <p:grpSpPr>
          <a:xfrm>
            <a:off x="-111811" y="4840700"/>
            <a:ext cx="9268661" cy="151200"/>
            <a:chOff x="-111811" y="184025"/>
            <a:chExt cx="9268661" cy="151200"/>
          </a:xfrm>
        </p:grpSpPr>
        <p:cxnSp>
          <p:nvCxnSpPr>
            <p:cNvPr id="356" name="Google Shape;356;p28"/>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357" name="Google Shape;357;p28"/>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8" name="Google Shape;358;p28"/>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59" name="Shape 359"/>
        <p:cNvGrpSpPr/>
        <p:nvPr/>
      </p:nvGrpSpPr>
      <p:grpSpPr>
        <a:xfrm>
          <a:off x="0" y="0"/>
          <a:ext cx="0" cy="0"/>
          <a:chOff x="0" y="0"/>
          <a:chExt cx="0" cy="0"/>
        </a:xfrm>
      </p:grpSpPr>
      <p:grpSp>
        <p:nvGrpSpPr>
          <p:cNvPr id="360" name="Google Shape;360;p29"/>
          <p:cNvGrpSpPr/>
          <p:nvPr/>
        </p:nvGrpSpPr>
        <p:grpSpPr>
          <a:xfrm>
            <a:off x="7401800" y="4950"/>
            <a:ext cx="1742224" cy="5143500"/>
            <a:chOff x="7401800" y="4950"/>
            <a:chExt cx="1742224" cy="5143500"/>
          </a:xfrm>
        </p:grpSpPr>
        <p:sp>
          <p:nvSpPr>
            <p:cNvPr id="361" name="Google Shape;361;p29"/>
            <p:cNvSpPr/>
            <p:nvPr/>
          </p:nvSpPr>
          <p:spPr>
            <a:xfrm>
              <a:off x="8752824" y="4950"/>
              <a:ext cx="3912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9"/>
            <p:cNvSpPr/>
            <p:nvPr/>
          </p:nvSpPr>
          <p:spPr>
            <a:xfrm flipH="1">
              <a:off x="8013500" y="4950"/>
              <a:ext cx="4713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9"/>
            <p:cNvSpPr/>
            <p:nvPr/>
          </p:nvSpPr>
          <p:spPr>
            <a:xfrm>
              <a:off x="8484800"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9"/>
            <p:cNvSpPr/>
            <p:nvPr/>
          </p:nvSpPr>
          <p:spPr>
            <a:xfrm>
              <a:off x="7401800" y="4950"/>
              <a:ext cx="6117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 name="Google Shape;365;p29"/>
          <p:cNvSpPr txBox="1"/>
          <p:nvPr>
            <p:ph hasCustomPrompt="1" type="title"/>
          </p:nvPr>
        </p:nvSpPr>
        <p:spPr>
          <a:xfrm>
            <a:off x="1131934" y="704512"/>
            <a:ext cx="46968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66" name="Google Shape;366;p29"/>
          <p:cNvSpPr txBox="1"/>
          <p:nvPr>
            <p:ph idx="1" type="subTitle"/>
          </p:nvPr>
        </p:nvSpPr>
        <p:spPr>
          <a:xfrm>
            <a:off x="1131934" y="1440475"/>
            <a:ext cx="4696800" cy="435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67" name="Google Shape;367;p29"/>
          <p:cNvSpPr txBox="1"/>
          <p:nvPr>
            <p:ph hasCustomPrompt="1" idx="2" type="title"/>
          </p:nvPr>
        </p:nvSpPr>
        <p:spPr>
          <a:xfrm>
            <a:off x="1131934" y="2056768"/>
            <a:ext cx="46968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68" name="Google Shape;368;p29"/>
          <p:cNvSpPr txBox="1"/>
          <p:nvPr>
            <p:ph idx="3" type="subTitle"/>
          </p:nvPr>
        </p:nvSpPr>
        <p:spPr>
          <a:xfrm>
            <a:off x="1131934" y="2792727"/>
            <a:ext cx="4696800" cy="435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69" name="Google Shape;369;p29"/>
          <p:cNvSpPr txBox="1"/>
          <p:nvPr>
            <p:ph hasCustomPrompt="1" idx="4" type="title"/>
          </p:nvPr>
        </p:nvSpPr>
        <p:spPr>
          <a:xfrm>
            <a:off x="1131934" y="3409024"/>
            <a:ext cx="46968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70" name="Google Shape;370;p29"/>
          <p:cNvSpPr txBox="1"/>
          <p:nvPr>
            <p:ph idx="5" type="subTitle"/>
          </p:nvPr>
        </p:nvSpPr>
        <p:spPr>
          <a:xfrm>
            <a:off x="1131934" y="4144997"/>
            <a:ext cx="4696800" cy="435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71" name="Google Shape;371;p29"/>
          <p:cNvSpPr/>
          <p:nvPr/>
        </p:nvSpPr>
        <p:spPr>
          <a:xfrm flipH="1">
            <a:off x="6886500" y="-10075"/>
            <a:ext cx="22575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29"/>
          <p:cNvGrpSpPr/>
          <p:nvPr/>
        </p:nvGrpSpPr>
        <p:grpSpPr>
          <a:xfrm>
            <a:off x="-4102" y="4840800"/>
            <a:ext cx="9159300" cy="151200"/>
            <a:chOff x="2475" y="4840800"/>
            <a:chExt cx="9159300" cy="151200"/>
          </a:xfrm>
        </p:grpSpPr>
        <p:sp>
          <p:nvSpPr>
            <p:cNvPr id="373" name="Google Shape;373;p29"/>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4" name="Google Shape;374;p29"/>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29"/>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376" name="Shape 376"/>
        <p:cNvGrpSpPr/>
        <p:nvPr/>
      </p:nvGrpSpPr>
      <p:grpSpPr>
        <a:xfrm>
          <a:off x="0" y="0"/>
          <a:ext cx="0" cy="0"/>
          <a:chOff x="0" y="0"/>
          <a:chExt cx="0" cy="0"/>
        </a:xfrm>
      </p:grpSpPr>
      <p:grpSp>
        <p:nvGrpSpPr>
          <p:cNvPr id="377" name="Google Shape;377;p30"/>
          <p:cNvGrpSpPr/>
          <p:nvPr/>
        </p:nvGrpSpPr>
        <p:grpSpPr>
          <a:xfrm>
            <a:off x="0" y="4950"/>
            <a:ext cx="486000" cy="5143500"/>
            <a:chOff x="0" y="4950"/>
            <a:chExt cx="486000" cy="5143500"/>
          </a:xfrm>
        </p:grpSpPr>
        <p:sp>
          <p:nvSpPr>
            <p:cNvPr id="378" name="Google Shape;378;p30"/>
            <p:cNvSpPr/>
            <p:nvPr/>
          </p:nvSpPr>
          <p:spPr>
            <a:xfrm rot="10800000">
              <a:off x="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0"/>
            <p:cNvSpPr/>
            <p:nvPr/>
          </p:nvSpPr>
          <p:spPr>
            <a:xfrm flipH="1" rot="10800000">
              <a:off x="285000"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 name="Google Shape;380;p30"/>
          <p:cNvSpPr txBox="1"/>
          <p:nvPr>
            <p:ph hasCustomPrompt="1" type="title"/>
          </p:nvPr>
        </p:nvSpPr>
        <p:spPr>
          <a:xfrm>
            <a:off x="938500" y="3030150"/>
            <a:ext cx="987600" cy="406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2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81" name="Google Shape;381;p30"/>
          <p:cNvSpPr txBox="1"/>
          <p:nvPr>
            <p:ph idx="1" type="subTitle"/>
          </p:nvPr>
        </p:nvSpPr>
        <p:spPr>
          <a:xfrm>
            <a:off x="938500" y="3857775"/>
            <a:ext cx="2173200" cy="718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82" name="Google Shape;382;p30"/>
          <p:cNvSpPr txBox="1"/>
          <p:nvPr>
            <p:ph idx="2" type="subTitle"/>
          </p:nvPr>
        </p:nvSpPr>
        <p:spPr>
          <a:xfrm>
            <a:off x="938500" y="3436950"/>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2pPr>
            <a:lvl3pPr lvl="2"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3pPr>
            <a:lvl4pPr lvl="3"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4pPr>
            <a:lvl5pPr lvl="4"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5pPr>
            <a:lvl6pPr lvl="5"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6pPr>
            <a:lvl7pPr lvl="6"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7pPr>
            <a:lvl8pPr lvl="7"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8pPr>
            <a:lvl9pPr lvl="8"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9pPr>
          </a:lstStyle>
          <a:p/>
        </p:txBody>
      </p:sp>
      <p:sp>
        <p:nvSpPr>
          <p:cNvPr id="383" name="Google Shape;383;p30"/>
          <p:cNvSpPr txBox="1"/>
          <p:nvPr>
            <p:ph hasCustomPrompt="1" idx="3" type="title"/>
          </p:nvPr>
        </p:nvSpPr>
        <p:spPr>
          <a:xfrm>
            <a:off x="3485400" y="3030150"/>
            <a:ext cx="987600" cy="406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2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84" name="Google Shape;384;p30"/>
          <p:cNvSpPr txBox="1"/>
          <p:nvPr>
            <p:ph idx="4" type="subTitle"/>
          </p:nvPr>
        </p:nvSpPr>
        <p:spPr>
          <a:xfrm>
            <a:off x="3485400" y="3857775"/>
            <a:ext cx="2173200" cy="718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85" name="Google Shape;385;p30"/>
          <p:cNvSpPr txBox="1"/>
          <p:nvPr>
            <p:ph idx="5" type="subTitle"/>
          </p:nvPr>
        </p:nvSpPr>
        <p:spPr>
          <a:xfrm>
            <a:off x="3485400" y="3436950"/>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2pPr>
            <a:lvl3pPr lvl="2"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3pPr>
            <a:lvl4pPr lvl="3"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4pPr>
            <a:lvl5pPr lvl="4"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5pPr>
            <a:lvl6pPr lvl="5"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6pPr>
            <a:lvl7pPr lvl="6"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7pPr>
            <a:lvl8pPr lvl="7"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8pPr>
            <a:lvl9pPr lvl="8"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9pPr>
          </a:lstStyle>
          <a:p/>
        </p:txBody>
      </p:sp>
      <p:sp>
        <p:nvSpPr>
          <p:cNvPr id="386" name="Google Shape;386;p30"/>
          <p:cNvSpPr txBox="1"/>
          <p:nvPr>
            <p:ph hasCustomPrompt="1" idx="6" type="title"/>
          </p:nvPr>
        </p:nvSpPr>
        <p:spPr>
          <a:xfrm>
            <a:off x="6032300" y="3030150"/>
            <a:ext cx="987600" cy="406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2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87" name="Google Shape;387;p30"/>
          <p:cNvSpPr txBox="1"/>
          <p:nvPr>
            <p:ph idx="7" type="subTitle"/>
          </p:nvPr>
        </p:nvSpPr>
        <p:spPr>
          <a:xfrm>
            <a:off x="6032300" y="3857775"/>
            <a:ext cx="2173200" cy="718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88" name="Google Shape;388;p30"/>
          <p:cNvSpPr txBox="1"/>
          <p:nvPr>
            <p:ph idx="8" type="subTitle"/>
          </p:nvPr>
        </p:nvSpPr>
        <p:spPr>
          <a:xfrm>
            <a:off x="6032300" y="3436950"/>
            <a:ext cx="21732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2pPr>
            <a:lvl3pPr lvl="2"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3pPr>
            <a:lvl4pPr lvl="3"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4pPr>
            <a:lvl5pPr lvl="4"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5pPr>
            <a:lvl6pPr lvl="5"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6pPr>
            <a:lvl7pPr lvl="6"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7pPr>
            <a:lvl8pPr lvl="7"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8pPr>
            <a:lvl9pPr lvl="8" rtl="0" algn="ctr">
              <a:lnSpc>
                <a:spcPct val="100000"/>
              </a:lnSpc>
              <a:spcBef>
                <a:spcPts val="0"/>
              </a:spcBef>
              <a:spcAft>
                <a:spcPts val="0"/>
              </a:spcAft>
              <a:buClr>
                <a:schemeClr val="dk1"/>
              </a:buClr>
              <a:buSzPts val="2400"/>
              <a:buFont typeface="Libre Baskerville"/>
              <a:buNone/>
              <a:defRPr sz="2400">
                <a:solidFill>
                  <a:schemeClr val="dk1"/>
                </a:solidFill>
                <a:latin typeface="Libre Baskerville"/>
                <a:ea typeface="Libre Baskerville"/>
                <a:cs typeface="Libre Baskerville"/>
                <a:sym typeface="Libre Baskerville"/>
              </a:defRPr>
            </a:lvl9pPr>
          </a:lstStyle>
          <a:p/>
        </p:txBody>
      </p:sp>
      <p:sp>
        <p:nvSpPr>
          <p:cNvPr id="389" name="Google Shape;389;p30"/>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90" name="Google Shape;390;p30"/>
          <p:cNvGrpSpPr/>
          <p:nvPr/>
        </p:nvGrpSpPr>
        <p:grpSpPr>
          <a:xfrm>
            <a:off x="-111811" y="184025"/>
            <a:ext cx="9268661" cy="151200"/>
            <a:chOff x="-111811" y="184025"/>
            <a:chExt cx="9268661" cy="151200"/>
          </a:xfrm>
        </p:grpSpPr>
        <p:cxnSp>
          <p:nvCxnSpPr>
            <p:cNvPr id="391" name="Google Shape;391;p30"/>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392" name="Google Shape;392;p30"/>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3" name="Google Shape;393;p30"/>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394" name="Google Shape;394;p30"/>
          <p:cNvSpPr/>
          <p:nvPr/>
        </p:nvSpPr>
        <p:spPr>
          <a:xfrm flipH="1">
            <a:off x="8432275" y="4604000"/>
            <a:ext cx="7197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 name="Shape 34"/>
        <p:cNvGrpSpPr/>
        <p:nvPr/>
      </p:nvGrpSpPr>
      <p:grpSpPr>
        <a:xfrm>
          <a:off x="0" y="0"/>
          <a:ext cx="0" cy="0"/>
          <a:chOff x="0" y="0"/>
          <a:chExt cx="0" cy="0"/>
        </a:xfrm>
      </p:grpSpPr>
      <p:sp>
        <p:nvSpPr>
          <p:cNvPr id="35" name="Google Shape;3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 name="Google Shape;36;p4"/>
          <p:cNvSpPr txBox="1"/>
          <p:nvPr>
            <p:ph idx="1" type="body"/>
          </p:nvPr>
        </p:nvSpPr>
        <p:spPr>
          <a:xfrm>
            <a:off x="720000" y="1215750"/>
            <a:ext cx="4660200" cy="1618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395" name="Shape 395"/>
        <p:cNvGrpSpPr/>
        <p:nvPr/>
      </p:nvGrpSpPr>
      <p:grpSpPr>
        <a:xfrm>
          <a:off x="0" y="0"/>
          <a:ext cx="0" cy="0"/>
          <a:chOff x="0" y="0"/>
          <a:chExt cx="0" cy="0"/>
        </a:xfrm>
      </p:grpSpPr>
      <p:grpSp>
        <p:nvGrpSpPr>
          <p:cNvPr id="396" name="Google Shape;396;p31"/>
          <p:cNvGrpSpPr/>
          <p:nvPr/>
        </p:nvGrpSpPr>
        <p:grpSpPr>
          <a:xfrm>
            <a:off x="0" y="4950"/>
            <a:ext cx="1680500" cy="5143500"/>
            <a:chOff x="0" y="4950"/>
            <a:chExt cx="1680500" cy="5143500"/>
          </a:xfrm>
        </p:grpSpPr>
        <p:sp>
          <p:nvSpPr>
            <p:cNvPr id="397" name="Google Shape;397;p31"/>
            <p:cNvSpPr/>
            <p:nvPr/>
          </p:nvSpPr>
          <p:spPr>
            <a:xfrm rot="10800000">
              <a:off x="0" y="4950"/>
              <a:ext cx="728700" cy="5143500"/>
            </a:xfrm>
            <a:prstGeom prst="rect">
              <a:avLst/>
            </a:prstGeom>
            <a:gradFill>
              <a:gsLst>
                <a:gs pos="0">
                  <a:schemeClr val="lt1"/>
                </a:gs>
                <a:gs pos="7400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1214600" y="4950"/>
              <a:ext cx="465900" cy="5143500"/>
            </a:xfrm>
            <a:prstGeom prst="rect">
              <a:avLst/>
            </a:prstGeom>
            <a:gradFill>
              <a:gsLst>
                <a:gs pos="0">
                  <a:schemeClr val="dk2"/>
                </a:gs>
                <a:gs pos="46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a:off x="929525"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p:nvPr/>
          </p:nvSpPr>
          <p:spPr>
            <a:xfrm flipH="1">
              <a:off x="728525" y="4950"/>
              <a:ext cx="201000" cy="5143500"/>
            </a:xfrm>
            <a:prstGeom prst="rect">
              <a:avLst/>
            </a:prstGeom>
            <a:gradFill>
              <a:gsLst>
                <a:gs pos="0">
                  <a:schemeClr val="lt1"/>
                </a:gs>
                <a:gs pos="32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 name="Google Shape;401;p31"/>
          <p:cNvSpPr txBox="1"/>
          <p:nvPr>
            <p:ph type="title"/>
          </p:nvPr>
        </p:nvSpPr>
        <p:spPr>
          <a:xfrm>
            <a:off x="3965573" y="2338425"/>
            <a:ext cx="3937500" cy="1511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2" name="Google Shape;402;p31"/>
          <p:cNvSpPr txBox="1"/>
          <p:nvPr>
            <p:ph hasCustomPrompt="1" idx="2" type="title"/>
          </p:nvPr>
        </p:nvSpPr>
        <p:spPr>
          <a:xfrm>
            <a:off x="6426173" y="1317725"/>
            <a:ext cx="1476900" cy="915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03" name="Google Shape;403;p31"/>
          <p:cNvSpPr/>
          <p:nvPr/>
        </p:nvSpPr>
        <p:spPr>
          <a:xfrm flipH="1">
            <a:off x="5518500" y="-10075"/>
            <a:ext cx="36255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31"/>
          <p:cNvGrpSpPr/>
          <p:nvPr/>
        </p:nvGrpSpPr>
        <p:grpSpPr>
          <a:xfrm>
            <a:off x="-111811" y="4840700"/>
            <a:ext cx="9268661" cy="151200"/>
            <a:chOff x="-111811" y="184025"/>
            <a:chExt cx="9268661" cy="151200"/>
          </a:xfrm>
        </p:grpSpPr>
        <p:cxnSp>
          <p:nvCxnSpPr>
            <p:cNvPr id="405" name="Google Shape;405;p31"/>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406" name="Google Shape;406;p31"/>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 name="Google Shape;407;p31"/>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408" name="Shape 408"/>
        <p:cNvGrpSpPr/>
        <p:nvPr/>
      </p:nvGrpSpPr>
      <p:grpSpPr>
        <a:xfrm>
          <a:off x="0" y="0"/>
          <a:ext cx="0" cy="0"/>
          <a:chOff x="0" y="0"/>
          <a:chExt cx="0" cy="0"/>
        </a:xfrm>
      </p:grpSpPr>
      <p:sp>
        <p:nvSpPr>
          <p:cNvPr id="409" name="Google Shape;409;p32"/>
          <p:cNvSpPr txBox="1"/>
          <p:nvPr>
            <p:ph type="title"/>
          </p:nvPr>
        </p:nvSpPr>
        <p:spPr>
          <a:xfrm>
            <a:off x="2512300" y="2338425"/>
            <a:ext cx="3937500" cy="1511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10" name="Google Shape;410;p32"/>
          <p:cNvSpPr txBox="1"/>
          <p:nvPr>
            <p:ph hasCustomPrompt="1" idx="2" type="title"/>
          </p:nvPr>
        </p:nvSpPr>
        <p:spPr>
          <a:xfrm>
            <a:off x="3693250" y="1317725"/>
            <a:ext cx="1575600" cy="915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411" name="Google Shape;411;p32"/>
          <p:cNvGrpSpPr/>
          <p:nvPr/>
        </p:nvGrpSpPr>
        <p:grpSpPr>
          <a:xfrm>
            <a:off x="7785000" y="4950"/>
            <a:ext cx="1359000" cy="5143500"/>
            <a:chOff x="7785000" y="4950"/>
            <a:chExt cx="1359000" cy="5143500"/>
          </a:xfrm>
        </p:grpSpPr>
        <p:sp>
          <p:nvSpPr>
            <p:cNvPr id="412" name="Google Shape;412;p32"/>
            <p:cNvSpPr/>
            <p:nvPr/>
          </p:nvSpPr>
          <p:spPr>
            <a:xfrm flipH="1">
              <a:off x="8396700" y="4950"/>
              <a:ext cx="4713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8868000"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2"/>
            <p:cNvSpPr/>
            <p:nvPr/>
          </p:nvSpPr>
          <p:spPr>
            <a:xfrm>
              <a:off x="7785000" y="4950"/>
              <a:ext cx="6117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32"/>
          <p:cNvSpPr/>
          <p:nvPr/>
        </p:nvSpPr>
        <p:spPr>
          <a:xfrm flipH="1">
            <a:off x="-4075" y="4604000"/>
            <a:ext cx="9555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32"/>
          <p:cNvGrpSpPr/>
          <p:nvPr/>
        </p:nvGrpSpPr>
        <p:grpSpPr>
          <a:xfrm>
            <a:off x="-4102" y="184025"/>
            <a:ext cx="9159300" cy="151200"/>
            <a:chOff x="2475" y="4840800"/>
            <a:chExt cx="9159300" cy="151200"/>
          </a:xfrm>
        </p:grpSpPr>
        <p:sp>
          <p:nvSpPr>
            <p:cNvPr id="417" name="Google Shape;417;p32"/>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8" name="Google Shape;418;p32"/>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419" name="Google Shape;419;p32"/>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420" name="Shape 420"/>
        <p:cNvGrpSpPr/>
        <p:nvPr/>
      </p:nvGrpSpPr>
      <p:grpSpPr>
        <a:xfrm>
          <a:off x="0" y="0"/>
          <a:ext cx="0" cy="0"/>
          <a:chOff x="0" y="0"/>
          <a:chExt cx="0" cy="0"/>
        </a:xfrm>
      </p:grpSpPr>
      <p:sp>
        <p:nvSpPr>
          <p:cNvPr id="421" name="Google Shape;42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22" name="Google Shape;422;p33"/>
          <p:cNvGrpSpPr/>
          <p:nvPr/>
        </p:nvGrpSpPr>
        <p:grpSpPr>
          <a:xfrm>
            <a:off x="8675575" y="4950"/>
            <a:ext cx="486000" cy="5143500"/>
            <a:chOff x="8675575" y="4950"/>
            <a:chExt cx="486000" cy="5143500"/>
          </a:xfrm>
        </p:grpSpPr>
        <p:sp>
          <p:nvSpPr>
            <p:cNvPr id="423" name="Google Shape;423;p33"/>
            <p:cNvSpPr/>
            <p:nvPr/>
          </p:nvSpPr>
          <p:spPr>
            <a:xfrm>
              <a:off x="8876575"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3"/>
            <p:cNvSpPr/>
            <p:nvPr/>
          </p:nvSpPr>
          <p:spPr>
            <a:xfrm flipH="1">
              <a:off x="8675575"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 name="Google Shape;425;p33"/>
          <p:cNvSpPr/>
          <p:nvPr/>
        </p:nvSpPr>
        <p:spPr>
          <a:xfrm flipH="1">
            <a:off x="-7304" y="-9654"/>
            <a:ext cx="7308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 name="Google Shape;426;p33"/>
          <p:cNvGrpSpPr/>
          <p:nvPr/>
        </p:nvGrpSpPr>
        <p:grpSpPr>
          <a:xfrm>
            <a:off x="-4102" y="4840700"/>
            <a:ext cx="9159300" cy="151200"/>
            <a:chOff x="2475" y="4840800"/>
            <a:chExt cx="9159300" cy="151200"/>
          </a:xfrm>
        </p:grpSpPr>
        <p:sp>
          <p:nvSpPr>
            <p:cNvPr id="427" name="Google Shape;427;p33"/>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8" name="Google Shape;428;p33"/>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429" name="Google Shape;429;p33"/>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430" name="Shape 430"/>
        <p:cNvGrpSpPr/>
        <p:nvPr/>
      </p:nvGrpSpPr>
      <p:grpSpPr>
        <a:xfrm>
          <a:off x="0" y="0"/>
          <a:ext cx="0" cy="0"/>
          <a:chOff x="0" y="0"/>
          <a:chExt cx="0" cy="0"/>
        </a:xfrm>
      </p:grpSpPr>
      <p:sp>
        <p:nvSpPr>
          <p:cNvPr id="431" name="Google Shape;43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32" name="Google Shape;432;p34"/>
          <p:cNvGrpSpPr/>
          <p:nvPr/>
        </p:nvGrpSpPr>
        <p:grpSpPr>
          <a:xfrm>
            <a:off x="0" y="4950"/>
            <a:ext cx="486000" cy="5143500"/>
            <a:chOff x="0" y="4950"/>
            <a:chExt cx="486000" cy="5143500"/>
          </a:xfrm>
        </p:grpSpPr>
        <p:sp>
          <p:nvSpPr>
            <p:cNvPr id="433" name="Google Shape;433;p34"/>
            <p:cNvSpPr/>
            <p:nvPr/>
          </p:nvSpPr>
          <p:spPr>
            <a:xfrm rot="10800000">
              <a:off x="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4"/>
            <p:cNvSpPr/>
            <p:nvPr/>
          </p:nvSpPr>
          <p:spPr>
            <a:xfrm flipH="1" rot="10800000">
              <a:off x="285000"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 name="Google Shape;435;p34"/>
          <p:cNvSpPr/>
          <p:nvPr/>
        </p:nvSpPr>
        <p:spPr>
          <a:xfrm flipH="1">
            <a:off x="8424000" y="0"/>
            <a:ext cx="7200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34"/>
          <p:cNvGrpSpPr/>
          <p:nvPr/>
        </p:nvGrpSpPr>
        <p:grpSpPr>
          <a:xfrm>
            <a:off x="-111811" y="4840700"/>
            <a:ext cx="9268661" cy="151200"/>
            <a:chOff x="-111811" y="184025"/>
            <a:chExt cx="9268661" cy="151200"/>
          </a:xfrm>
        </p:grpSpPr>
        <p:cxnSp>
          <p:nvCxnSpPr>
            <p:cNvPr id="437" name="Google Shape;437;p34"/>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438" name="Google Shape;438;p34"/>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9" name="Google Shape;439;p34"/>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40" name="Shape 440"/>
        <p:cNvGrpSpPr/>
        <p:nvPr/>
      </p:nvGrpSpPr>
      <p:grpSpPr>
        <a:xfrm>
          <a:off x="0" y="0"/>
          <a:ext cx="0" cy="0"/>
          <a:chOff x="0" y="0"/>
          <a:chExt cx="0" cy="0"/>
        </a:xfrm>
      </p:grpSpPr>
      <p:grpSp>
        <p:nvGrpSpPr>
          <p:cNvPr id="441" name="Google Shape;441;p35"/>
          <p:cNvGrpSpPr/>
          <p:nvPr/>
        </p:nvGrpSpPr>
        <p:grpSpPr>
          <a:xfrm>
            <a:off x="-8925" y="4950"/>
            <a:ext cx="1845900" cy="5143500"/>
            <a:chOff x="-8925" y="4950"/>
            <a:chExt cx="1845900" cy="5143500"/>
          </a:xfrm>
        </p:grpSpPr>
        <p:sp>
          <p:nvSpPr>
            <p:cNvPr id="442" name="Google Shape;442;p35"/>
            <p:cNvSpPr/>
            <p:nvPr/>
          </p:nvSpPr>
          <p:spPr>
            <a:xfrm flipH="1">
              <a:off x="878775" y="4950"/>
              <a:ext cx="276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5"/>
            <p:cNvSpPr/>
            <p:nvPr/>
          </p:nvSpPr>
          <p:spPr>
            <a:xfrm>
              <a:off x="1154775" y="4950"/>
              <a:ext cx="6822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5"/>
            <p:cNvSpPr/>
            <p:nvPr/>
          </p:nvSpPr>
          <p:spPr>
            <a:xfrm>
              <a:off x="267075" y="4950"/>
              <a:ext cx="6117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5"/>
            <p:cNvSpPr/>
            <p:nvPr/>
          </p:nvSpPr>
          <p:spPr>
            <a:xfrm rot="10800000">
              <a:off x="-8925"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 name="Google Shape;446;p35"/>
          <p:cNvSpPr txBox="1"/>
          <p:nvPr>
            <p:ph type="title"/>
          </p:nvPr>
        </p:nvSpPr>
        <p:spPr>
          <a:xfrm>
            <a:off x="3982663" y="601325"/>
            <a:ext cx="4448100" cy="1058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47" name="Google Shape;447;p35"/>
          <p:cNvSpPr txBox="1"/>
          <p:nvPr>
            <p:ph idx="1" type="subTitle"/>
          </p:nvPr>
        </p:nvSpPr>
        <p:spPr>
          <a:xfrm>
            <a:off x="3982625" y="1765250"/>
            <a:ext cx="4448100" cy="105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48" name="Google Shape;448;p35"/>
          <p:cNvSpPr txBox="1"/>
          <p:nvPr/>
        </p:nvSpPr>
        <p:spPr>
          <a:xfrm>
            <a:off x="3484925" y="3688150"/>
            <a:ext cx="4945800" cy="5562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b="1" lang="en" sz="1000">
                <a:solidFill>
                  <a:schemeClr val="dk1"/>
                </a:solidFill>
                <a:latin typeface="DM Sans"/>
                <a:ea typeface="DM Sans"/>
                <a:cs typeface="DM Sans"/>
                <a:sym typeface="DM Sans"/>
              </a:rPr>
              <a:t>CREDITS:</a:t>
            </a:r>
            <a:r>
              <a:rPr lang="en" sz="1000">
                <a:solidFill>
                  <a:schemeClr val="dk1"/>
                </a:solidFill>
                <a:latin typeface="DM Sans"/>
                <a:ea typeface="DM Sans"/>
                <a:cs typeface="DM Sans"/>
                <a:sym typeface="DM Sans"/>
              </a:rPr>
              <a:t> This presentation template was created by </a:t>
            </a:r>
            <a:r>
              <a:rPr b="1" lang="en" sz="1000" u="sng">
                <a:solidFill>
                  <a:schemeClr val="hlink"/>
                </a:solidFill>
                <a:latin typeface="DM Sans"/>
                <a:ea typeface="DM Sans"/>
                <a:cs typeface="DM Sans"/>
                <a:sym typeface="DM Sans"/>
                <a:hlinkClick r:id="rId2"/>
              </a:rPr>
              <a:t>Slidesgo</a:t>
            </a:r>
            <a:r>
              <a:rPr lang="en" sz="1000">
                <a:solidFill>
                  <a:schemeClr val="dk1"/>
                </a:solidFill>
                <a:latin typeface="DM Sans"/>
                <a:ea typeface="DM Sans"/>
                <a:cs typeface="DM Sans"/>
                <a:sym typeface="DM Sans"/>
              </a:rPr>
              <a:t>, and includes icons by </a:t>
            </a:r>
            <a:r>
              <a:rPr b="1" lang="en" sz="10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000">
                <a:solidFill>
                  <a:schemeClr val="dk1"/>
                </a:solidFill>
                <a:latin typeface="DM Sans"/>
                <a:ea typeface="DM Sans"/>
                <a:cs typeface="DM Sans"/>
                <a:sym typeface="DM Sans"/>
              </a:rPr>
              <a:t>, and infographics &amp; images by </a:t>
            </a:r>
            <a:r>
              <a:rPr b="1" lang="en" sz="10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000" u="sng">
                <a:solidFill>
                  <a:schemeClr val="dk1"/>
                </a:solidFill>
                <a:latin typeface="DM Sans"/>
                <a:ea typeface="DM Sans"/>
                <a:cs typeface="DM Sans"/>
                <a:sym typeface="DM Sans"/>
              </a:rPr>
              <a:t> </a:t>
            </a:r>
            <a:endParaRPr b="1" sz="1000" u="sng">
              <a:solidFill>
                <a:schemeClr val="dk1"/>
              </a:solidFill>
              <a:latin typeface="DM Sans"/>
              <a:ea typeface="DM Sans"/>
              <a:cs typeface="DM Sans"/>
              <a:sym typeface="DM Sans"/>
            </a:endParaRPr>
          </a:p>
        </p:txBody>
      </p:sp>
      <p:sp>
        <p:nvSpPr>
          <p:cNvPr id="449" name="Google Shape;449;p35"/>
          <p:cNvSpPr/>
          <p:nvPr/>
        </p:nvSpPr>
        <p:spPr>
          <a:xfrm flipH="1">
            <a:off x="125" y="4604000"/>
            <a:ext cx="28413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35"/>
          <p:cNvGrpSpPr/>
          <p:nvPr/>
        </p:nvGrpSpPr>
        <p:grpSpPr>
          <a:xfrm>
            <a:off x="-111811" y="184025"/>
            <a:ext cx="9268661" cy="151200"/>
            <a:chOff x="-111811" y="184025"/>
            <a:chExt cx="9268661" cy="151200"/>
          </a:xfrm>
        </p:grpSpPr>
        <p:cxnSp>
          <p:nvCxnSpPr>
            <p:cNvPr id="451" name="Google Shape;451;p35"/>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452" name="Google Shape;452;p35"/>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3" name="Google Shape;453;p35"/>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54" name="Shape 454"/>
        <p:cNvGrpSpPr/>
        <p:nvPr/>
      </p:nvGrpSpPr>
      <p:grpSpPr>
        <a:xfrm>
          <a:off x="0" y="0"/>
          <a:ext cx="0" cy="0"/>
          <a:chOff x="0" y="0"/>
          <a:chExt cx="0" cy="0"/>
        </a:xfrm>
      </p:grpSpPr>
      <p:grpSp>
        <p:nvGrpSpPr>
          <p:cNvPr id="455" name="Google Shape;455;p36"/>
          <p:cNvGrpSpPr/>
          <p:nvPr/>
        </p:nvGrpSpPr>
        <p:grpSpPr>
          <a:xfrm>
            <a:off x="8658000" y="4950"/>
            <a:ext cx="486000" cy="5143500"/>
            <a:chOff x="8658000" y="4950"/>
            <a:chExt cx="486000" cy="5143500"/>
          </a:xfrm>
        </p:grpSpPr>
        <p:sp>
          <p:nvSpPr>
            <p:cNvPr id="456" name="Google Shape;456;p36"/>
            <p:cNvSpPr/>
            <p:nvPr/>
          </p:nvSpPr>
          <p:spPr>
            <a:xfrm rot="10800000">
              <a:off x="865800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6"/>
            <p:cNvSpPr/>
            <p:nvPr/>
          </p:nvSpPr>
          <p:spPr>
            <a:xfrm flipH="1" rot="10800000">
              <a:off x="8943000"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36"/>
          <p:cNvGrpSpPr/>
          <p:nvPr/>
        </p:nvGrpSpPr>
        <p:grpSpPr>
          <a:xfrm>
            <a:off x="-4102" y="4840700"/>
            <a:ext cx="9159300" cy="151200"/>
            <a:chOff x="2475" y="4840800"/>
            <a:chExt cx="9159300" cy="151200"/>
          </a:xfrm>
        </p:grpSpPr>
        <p:sp>
          <p:nvSpPr>
            <p:cNvPr id="459" name="Google Shape;459;p36"/>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0" name="Google Shape;460;p36"/>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461" name="Google Shape;461;p36"/>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462" name="Google Shape;462;p36"/>
          <p:cNvSpPr/>
          <p:nvPr/>
        </p:nvSpPr>
        <p:spPr>
          <a:xfrm flipH="1">
            <a:off x="-100" y="0"/>
            <a:ext cx="16653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63" name="Shape 463"/>
        <p:cNvGrpSpPr/>
        <p:nvPr/>
      </p:nvGrpSpPr>
      <p:grpSpPr>
        <a:xfrm>
          <a:off x="0" y="0"/>
          <a:ext cx="0" cy="0"/>
          <a:chOff x="0" y="0"/>
          <a:chExt cx="0" cy="0"/>
        </a:xfrm>
      </p:grpSpPr>
      <p:grpSp>
        <p:nvGrpSpPr>
          <p:cNvPr id="464" name="Google Shape;464;p37"/>
          <p:cNvGrpSpPr/>
          <p:nvPr/>
        </p:nvGrpSpPr>
        <p:grpSpPr>
          <a:xfrm>
            <a:off x="0" y="4950"/>
            <a:ext cx="1569900" cy="5143500"/>
            <a:chOff x="0" y="4950"/>
            <a:chExt cx="1569900" cy="5143500"/>
          </a:xfrm>
        </p:grpSpPr>
        <p:sp>
          <p:nvSpPr>
            <p:cNvPr id="465" name="Google Shape;465;p37"/>
            <p:cNvSpPr/>
            <p:nvPr/>
          </p:nvSpPr>
          <p:spPr>
            <a:xfrm flipH="1">
              <a:off x="611700" y="4950"/>
              <a:ext cx="276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887700" y="4950"/>
              <a:ext cx="6822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a:off x="0" y="4950"/>
              <a:ext cx="6117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37"/>
          <p:cNvSpPr/>
          <p:nvPr/>
        </p:nvSpPr>
        <p:spPr>
          <a:xfrm flipH="1">
            <a:off x="6280975" y="4604000"/>
            <a:ext cx="28710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37"/>
          <p:cNvGrpSpPr/>
          <p:nvPr/>
        </p:nvGrpSpPr>
        <p:grpSpPr>
          <a:xfrm>
            <a:off x="-111811" y="184025"/>
            <a:ext cx="9268661" cy="151200"/>
            <a:chOff x="-111811" y="184025"/>
            <a:chExt cx="9268661" cy="151200"/>
          </a:xfrm>
        </p:grpSpPr>
        <p:cxnSp>
          <p:nvCxnSpPr>
            <p:cNvPr id="470" name="Google Shape;470;p37"/>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471" name="Google Shape;471;p37"/>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2" name="Google Shape;472;p37"/>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76" name="Shape 476"/>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77" name="Shape 477"/>
        <p:cNvGrpSpPr/>
        <p:nvPr/>
      </p:nvGrpSpPr>
      <p:grpSpPr>
        <a:xfrm>
          <a:off x="0" y="0"/>
          <a:ext cx="0" cy="0"/>
          <a:chOff x="0" y="0"/>
          <a:chExt cx="0" cy="0"/>
        </a:xfrm>
      </p:grpSpPr>
      <p:sp>
        <p:nvSpPr>
          <p:cNvPr id="478" name="Google Shape;478;p4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82" name="Shape 48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grpSp>
        <p:nvGrpSpPr>
          <p:cNvPr id="38" name="Google Shape;38;p5"/>
          <p:cNvGrpSpPr/>
          <p:nvPr/>
        </p:nvGrpSpPr>
        <p:grpSpPr>
          <a:xfrm>
            <a:off x="7509000" y="4950"/>
            <a:ext cx="1635000" cy="5143500"/>
            <a:chOff x="7509000" y="4950"/>
            <a:chExt cx="1635000" cy="5143500"/>
          </a:xfrm>
        </p:grpSpPr>
        <p:sp>
          <p:nvSpPr>
            <p:cNvPr id="39" name="Google Shape;39;p5"/>
            <p:cNvSpPr/>
            <p:nvPr/>
          </p:nvSpPr>
          <p:spPr>
            <a:xfrm flipH="1">
              <a:off x="8396700" y="4950"/>
              <a:ext cx="4713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8868000"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7785000" y="4950"/>
              <a:ext cx="6117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rot="10800000">
              <a:off x="7509000" y="4950"/>
              <a:ext cx="276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 name="Google Shape;4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4" name="Google Shape;44;p5"/>
          <p:cNvSpPr txBox="1"/>
          <p:nvPr>
            <p:ph idx="1" type="subTitle"/>
          </p:nvPr>
        </p:nvSpPr>
        <p:spPr>
          <a:xfrm>
            <a:off x="3963605" y="3542824"/>
            <a:ext cx="2505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5" name="Google Shape;45;p5"/>
          <p:cNvSpPr txBox="1"/>
          <p:nvPr>
            <p:ph idx="2" type="subTitle"/>
          </p:nvPr>
        </p:nvSpPr>
        <p:spPr>
          <a:xfrm>
            <a:off x="720220" y="3542824"/>
            <a:ext cx="2505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6" name="Google Shape;46;p5"/>
          <p:cNvSpPr txBox="1"/>
          <p:nvPr>
            <p:ph idx="3" type="subTitle"/>
          </p:nvPr>
        </p:nvSpPr>
        <p:spPr>
          <a:xfrm>
            <a:off x="3963595" y="3205900"/>
            <a:ext cx="2505600" cy="413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47" name="Google Shape;47;p5"/>
          <p:cNvSpPr txBox="1"/>
          <p:nvPr>
            <p:ph idx="4" type="subTitle"/>
          </p:nvPr>
        </p:nvSpPr>
        <p:spPr>
          <a:xfrm>
            <a:off x="719995" y="3205900"/>
            <a:ext cx="2505600" cy="413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Libre Baskerville"/>
              <a:buNone/>
              <a:defRPr b="1" sz="2000">
                <a:solidFill>
                  <a:schemeClr val="dk1"/>
                </a:solidFill>
                <a:latin typeface="Libre Baskerville"/>
                <a:ea typeface="Libre Baskerville"/>
                <a:cs typeface="Libre Baskerville"/>
                <a:sym typeface="Libre Baskerville"/>
              </a:defRPr>
            </a:lvl1pPr>
            <a:lvl2pPr lvl="1"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gn="ctr">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48" name="Google Shape;48;p5"/>
          <p:cNvSpPr/>
          <p:nvPr/>
        </p:nvSpPr>
        <p:spPr>
          <a:xfrm flipH="1">
            <a:off x="6914400" y="4604000"/>
            <a:ext cx="22296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5"/>
          <p:cNvGrpSpPr/>
          <p:nvPr/>
        </p:nvGrpSpPr>
        <p:grpSpPr>
          <a:xfrm>
            <a:off x="-4102" y="4840800"/>
            <a:ext cx="9159300" cy="151200"/>
            <a:chOff x="2475" y="4840800"/>
            <a:chExt cx="9159300" cy="151200"/>
          </a:xfrm>
        </p:grpSpPr>
        <p:sp>
          <p:nvSpPr>
            <p:cNvPr id="50" name="Google Shape;50;p5"/>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 name="Google Shape;51;p5"/>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52" name="Google Shape;52;p5"/>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83" name="Shape 483"/>
        <p:cNvGrpSpPr/>
        <p:nvPr/>
      </p:nvGrpSpPr>
      <p:grpSpPr>
        <a:xfrm>
          <a:off x="0" y="0"/>
          <a:ext cx="0" cy="0"/>
          <a:chOff x="0" y="0"/>
          <a:chExt cx="0" cy="0"/>
        </a:xfrm>
      </p:grpSpPr>
      <p:sp>
        <p:nvSpPr>
          <p:cNvPr id="484" name="Google Shape;484;p4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grpSp>
        <p:nvGrpSpPr>
          <p:cNvPr id="54" name="Google Shape;54;p6"/>
          <p:cNvGrpSpPr/>
          <p:nvPr/>
        </p:nvGrpSpPr>
        <p:grpSpPr>
          <a:xfrm>
            <a:off x="0" y="4950"/>
            <a:ext cx="486000" cy="5143500"/>
            <a:chOff x="0" y="4950"/>
            <a:chExt cx="486000" cy="5143500"/>
          </a:xfrm>
        </p:grpSpPr>
        <p:sp>
          <p:nvSpPr>
            <p:cNvPr id="55" name="Google Shape;55;p6"/>
            <p:cNvSpPr/>
            <p:nvPr/>
          </p:nvSpPr>
          <p:spPr>
            <a:xfrm>
              <a:off x="20100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p:nvPr/>
          </p:nvSpPr>
          <p:spPr>
            <a:xfrm flipH="1">
              <a:off x="0"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8" name="Google Shape;58;p6"/>
          <p:cNvGrpSpPr/>
          <p:nvPr/>
        </p:nvGrpSpPr>
        <p:grpSpPr>
          <a:xfrm>
            <a:off x="-111811" y="184025"/>
            <a:ext cx="9268661" cy="151200"/>
            <a:chOff x="-111811" y="184025"/>
            <a:chExt cx="9268661" cy="151200"/>
          </a:xfrm>
        </p:grpSpPr>
        <p:cxnSp>
          <p:nvCxnSpPr>
            <p:cNvPr id="59" name="Google Shape;59;p6"/>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60" name="Google Shape;60;p6"/>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6"/>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62" name="Google Shape;62;p6"/>
          <p:cNvSpPr/>
          <p:nvPr/>
        </p:nvSpPr>
        <p:spPr>
          <a:xfrm flipH="1">
            <a:off x="8430775" y="4604000"/>
            <a:ext cx="7308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3" name="Shape 63"/>
        <p:cNvGrpSpPr/>
        <p:nvPr/>
      </p:nvGrpSpPr>
      <p:grpSpPr>
        <a:xfrm>
          <a:off x="0" y="0"/>
          <a:ext cx="0" cy="0"/>
          <a:chOff x="0" y="0"/>
          <a:chExt cx="0" cy="0"/>
        </a:xfrm>
      </p:grpSpPr>
      <p:grpSp>
        <p:nvGrpSpPr>
          <p:cNvPr id="64" name="Google Shape;64;p7"/>
          <p:cNvGrpSpPr/>
          <p:nvPr/>
        </p:nvGrpSpPr>
        <p:grpSpPr>
          <a:xfrm>
            <a:off x="7184125" y="4950"/>
            <a:ext cx="1959875" cy="5143500"/>
            <a:chOff x="7184125" y="4950"/>
            <a:chExt cx="1959875" cy="5143500"/>
          </a:xfrm>
        </p:grpSpPr>
        <p:sp>
          <p:nvSpPr>
            <p:cNvPr id="65" name="Google Shape;65;p7"/>
            <p:cNvSpPr/>
            <p:nvPr/>
          </p:nvSpPr>
          <p:spPr>
            <a:xfrm>
              <a:off x="8415300" y="4950"/>
              <a:ext cx="728700" cy="5143500"/>
            </a:xfrm>
            <a:prstGeom prst="rect">
              <a:avLst/>
            </a:prstGeom>
            <a:gradFill>
              <a:gsLst>
                <a:gs pos="0">
                  <a:schemeClr val="lt1"/>
                </a:gs>
                <a:gs pos="7400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p:nvPr/>
          </p:nvSpPr>
          <p:spPr>
            <a:xfrm>
              <a:off x="7664400" y="4950"/>
              <a:ext cx="4659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p:nvPr/>
          </p:nvSpPr>
          <p:spPr>
            <a:xfrm flipH="1">
              <a:off x="813030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7"/>
            <p:cNvSpPr/>
            <p:nvPr/>
          </p:nvSpPr>
          <p:spPr>
            <a:xfrm flipH="1">
              <a:off x="7184125"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7"/>
          <p:cNvSpPr txBox="1"/>
          <p:nvPr>
            <p:ph type="title"/>
          </p:nvPr>
        </p:nvSpPr>
        <p:spPr>
          <a:xfrm>
            <a:off x="713225" y="445025"/>
            <a:ext cx="504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0" name="Google Shape;70;p7"/>
          <p:cNvSpPr txBox="1"/>
          <p:nvPr>
            <p:ph idx="1" type="subTitle"/>
          </p:nvPr>
        </p:nvSpPr>
        <p:spPr>
          <a:xfrm>
            <a:off x="713225" y="1738150"/>
            <a:ext cx="4189800" cy="1969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71" name="Google Shape;71;p7"/>
          <p:cNvSpPr/>
          <p:nvPr/>
        </p:nvSpPr>
        <p:spPr>
          <a:xfrm>
            <a:off x="7469125"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flipH="1">
            <a:off x="6807475" y="4950"/>
            <a:ext cx="23541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7"/>
          <p:cNvGrpSpPr/>
          <p:nvPr/>
        </p:nvGrpSpPr>
        <p:grpSpPr>
          <a:xfrm>
            <a:off x="-4102" y="4840800"/>
            <a:ext cx="9159300" cy="151200"/>
            <a:chOff x="2475" y="4840800"/>
            <a:chExt cx="9159300" cy="151200"/>
          </a:xfrm>
        </p:grpSpPr>
        <p:sp>
          <p:nvSpPr>
            <p:cNvPr id="74" name="Google Shape;74;p7"/>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 name="Google Shape;75;p7"/>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76" name="Google Shape;76;p7"/>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grpSp>
        <p:nvGrpSpPr>
          <p:cNvPr id="78" name="Google Shape;78;p8"/>
          <p:cNvGrpSpPr/>
          <p:nvPr/>
        </p:nvGrpSpPr>
        <p:grpSpPr>
          <a:xfrm>
            <a:off x="1650" y="4950"/>
            <a:ext cx="765275" cy="5143500"/>
            <a:chOff x="1650" y="4950"/>
            <a:chExt cx="765275" cy="5143500"/>
          </a:xfrm>
        </p:grpSpPr>
        <p:sp>
          <p:nvSpPr>
            <p:cNvPr id="79" name="Google Shape;79;p8"/>
            <p:cNvSpPr/>
            <p:nvPr/>
          </p:nvSpPr>
          <p:spPr>
            <a:xfrm>
              <a:off x="481925" y="4950"/>
              <a:ext cx="285000" cy="5143500"/>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165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286650" y="4950"/>
              <a:ext cx="201000" cy="5143500"/>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 name="Google Shape;82;p8"/>
          <p:cNvSpPr txBox="1"/>
          <p:nvPr>
            <p:ph type="title"/>
          </p:nvPr>
        </p:nvSpPr>
        <p:spPr>
          <a:xfrm>
            <a:off x="1768550" y="1459500"/>
            <a:ext cx="5607000" cy="22512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3" name="Google Shape;83;p8"/>
          <p:cNvGrpSpPr/>
          <p:nvPr/>
        </p:nvGrpSpPr>
        <p:grpSpPr>
          <a:xfrm>
            <a:off x="-4102" y="184025"/>
            <a:ext cx="9159300" cy="151200"/>
            <a:chOff x="2475" y="4840800"/>
            <a:chExt cx="9159300" cy="151200"/>
          </a:xfrm>
        </p:grpSpPr>
        <p:sp>
          <p:nvSpPr>
            <p:cNvPr id="84" name="Google Shape;84;p8"/>
            <p:cNvSpPr/>
            <p:nvPr/>
          </p:nvSpPr>
          <p:spPr>
            <a:xfrm>
              <a:off x="945675" y="4840800"/>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8"/>
            <p:cNvCxnSpPr/>
            <p:nvPr/>
          </p:nvCxnSpPr>
          <p:spPr>
            <a:xfrm>
              <a:off x="1197075" y="4926450"/>
              <a:ext cx="7964700" cy="0"/>
            </a:xfrm>
            <a:prstGeom prst="straightConnector1">
              <a:avLst/>
            </a:prstGeom>
            <a:noFill/>
            <a:ln cap="flat" cmpd="sng" w="9525">
              <a:solidFill>
                <a:schemeClr val="dk1"/>
              </a:solidFill>
              <a:prstDash val="solid"/>
              <a:round/>
              <a:headEnd len="med" w="med" type="none"/>
              <a:tailEnd len="med" w="med" type="none"/>
            </a:ln>
          </p:spPr>
        </p:cxnSp>
        <p:cxnSp>
          <p:nvCxnSpPr>
            <p:cNvPr id="86" name="Google Shape;86;p8"/>
            <p:cNvCxnSpPr/>
            <p:nvPr/>
          </p:nvCxnSpPr>
          <p:spPr>
            <a:xfrm>
              <a:off x="2475" y="4926450"/>
              <a:ext cx="843000" cy="0"/>
            </a:xfrm>
            <a:prstGeom prst="straightConnector1">
              <a:avLst/>
            </a:prstGeom>
            <a:noFill/>
            <a:ln cap="flat" cmpd="sng" w="9525">
              <a:solidFill>
                <a:schemeClr val="dk1"/>
              </a:solidFill>
              <a:prstDash val="solid"/>
              <a:round/>
              <a:headEnd len="med" w="med" type="none"/>
              <a:tailEnd len="med" w="med" type="none"/>
            </a:ln>
          </p:spPr>
        </p:cxnSp>
      </p:grpSp>
      <p:sp>
        <p:nvSpPr>
          <p:cNvPr id="87" name="Google Shape;87;p8"/>
          <p:cNvSpPr/>
          <p:nvPr/>
        </p:nvSpPr>
        <p:spPr>
          <a:xfrm flipH="1">
            <a:off x="7281175" y="4604000"/>
            <a:ext cx="18804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8" name="Shape 88"/>
        <p:cNvGrpSpPr/>
        <p:nvPr/>
      </p:nvGrpSpPr>
      <p:grpSpPr>
        <a:xfrm>
          <a:off x="0" y="0"/>
          <a:ext cx="0" cy="0"/>
          <a:chOff x="0" y="0"/>
          <a:chExt cx="0" cy="0"/>
        </a:xfrm>
      </p:grpSpPr>
      <p:grpSp>
        <p:nvGrpSpPr>
          <p:cNvPr id="89" name="Google Shape;89;p9"/>
          <p:cNvGrpSpPr/>
          <p:nvPr/>
        </p:nvGrpSpPr>
        <p:grpSpPr>
          <a:xfrm>
            <a:off x="-4100" y="4950"/>
            <a:ext cx="1435400" cy="5143500"/>
            <a:chOff x="-4100" y="4950"/>
            <a:chExt cx="1435400" cy="5143500"/>
          </a:xfrm>
        </p:grpSpPr>
        <p:sp>
          <p:nvSpPr>
            <p:cNvPr id="90" name="Google Shape;90;p9"/>
            <p:cNvSpPr/>
            <p:nvPr/>
          </p:nvSpPr>
          <p:spPr>
            <a:xfrm rot="10800000">
              <a:off x="449700" y="4950"/>
              <a:ext cx="495600" cy="5143500"/>
            </a:xfrm>
            <a:prstGeom prst="rect">
              <a:avLst/>
            </a:prstGeom>
            <a:gradFill>
              <a:gsLst>
                <a:gs pos="0">
                  <a:schemeClr val="lt2"/>
                </a:gs>
                <a:gs pos="7400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9"/>
            <p:cNvSpPr/>
            <p:nvPr/>
          </p:nvSpPr>
          <p:spPr>
            <a:xfrm rot="10800000">
              <a:off x="945300" y="4950"/>
              <a:ext cx="285000" cy="5143500"/>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flipH="1" rot="10800000">
              <a:off x="1230300" y="4950"/>
              <a:ext cx="201000" cy="5143500"/>
            </a:xfrm>
            <a:prstGeom prst="rect">
              <a:avLst/>
            </a:prstGeom>
            <a:gradFill>
              <a:gsLst>
                <a:gs pos="0">
                  <a:schemeClr val="lt1"/>
                </a:gs>
                <a:gs pos="32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9"/>
            <p:cNvSpPr/>
            <p:nvPr/>
          </p:nvSpPr>
          <p:spPr>
            <a:xfrm>
              <a:off x="-4100" y="4950"/>
              <a:ext cx="482700" cy="5143500"/>
            </a:xfrm>
            <a:prstGeom prst="rect">
              <a:avLst/>
            </a:prstGeom>
            <a:gradFill>
              <a:gsLst>
                <a:gs pos="0">
                  <a:schemeClr val="lt1"/>
                </a:gs>
                <a:gs pos="100000">
                  <a:schemeClr val="dk2"/>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9"/>
          <p:cNvSpPr txBox="1"/>
          <p:nvPr>
            <p:ph type="title"/>
          </p:nvPr>
        </p:nvSpPr>
        <p:spPr>
          <a:xfrm>
            <a:off x="3319673" y="1551525"/>
            <a:ext cx="48729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8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95" name="Google Shape;95;p9"/>
          <p:cNvSpPr txBox="1"/>
          <p:nvPr>
            <p:ph idx="1" type="subTitle"/>
          </p:nvPr>
        </p:nvSpPr>
        <p:spPr>
          <a:xfrm>
            <a:off x="3319673" y="2924900"/>
            <a:ext cx="4872900" cy="67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6" name="Google Shape;96;p9"/>
          <p:cNvSpPr/>
          <p:nvPr/>
        </p:nvSpPr>
        <p:spPr>
          <a:xfrm flipH="1">
            <a:off x="-125" y="4604000"/>
            <a:ext cx="8192700" cy="539400"/>
          </a:xfrm>
          <a:prstGeom prst="rect">
            <a:avLst/>
          </a:pr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 name="Google Shape;97;p9"/>
          <p:cNvGrpSpPr/>
          <p:nvPr/>
        </p:nvGrpSpPr>
        <p:grpSpPr>
          <a:xfrm>
            <a:off x="-111811" y="184025"/>
            <a:ext cx="9268661" cy="151200"/>
            <a:chOff x="-111811" y="184025"/>
            <a:chExt cx="9268661" cy="151200"/>
          </a:xfrm>
        </p:grpSpPr>
        <p:cxnSp>
          <p:nvCxnSpPr>
            <p:cNvPr id="98" name="Google Shape;98;p9"/>
            <p:cNvCxnSpPr/>
            <p:nvPr/>
          </p:nvCxnSpPr>
          <p:spPr>
            <a:xfrm>
              <a:off x="-111811" y="269675"/>
              <a:ext cx="8024400" cy="0"/>
            </a:xfrm>
            <a:prstGeom prst="straightConnector1">
              <a:avLst/>
            </a:prstGeom>
            <a:noFill/>
            <a:ln cap="flat" cmpd="sng" w="9525">
              <a:solidFill>
                <a:schemeClr val="dk1"/>
              </a:solidFill>
              <a:prstDash val="solid"/>
              <a:round/>
              <a:headEnd len="med" w="med" type="none"/>
              <a:tailEnd len="med" w="med" type="none"/>
            </a:ln>
          </p:spPr>
        </p:cxnSp>
        <p:sp>
          <p:nvSpPr>
            <p:cNvPr id="99" name="Google Shape;99;p9"/>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 name="Google Shape;100;p9"/>
            <p:cNvCxnSpPr/>
            <p:nvPr/>
          </p:nvCxnSpPr>
          <p:spPr>
            <a:xfrm>
              <a:off x="8313850" y="259625"/>
              <a:ext cx="843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 name="Shape 101"/>
        <p:cNvGrpSpPr/>
        <p:nvPr/>
      </p:nvGrpSpPr>
      <p:grpSpPr>
        <a:xfrm>
          <a:off x="0" y="0"/>
          <a:ext cx="0" cy="0"/>
          <a:chOff x="0" y="0"/>
          <a:chExt cx="0" cy="0"/>
        </a:xfrm>
      </p:grpSpPr>
      <p:sp>
        <p:nvSpPr>
          <p:cNvPr id="102" name="Google Shape;102;p10"/>
          <p:cNvSpPr/>
          <p:nvPr>
            <p:ph idx="2" type="pic"/>
          </p:nvPr>
        </p:nvSpPr>
        <p:spPr>
          <a:xfrm>
            <a:off x="0" y="0"/>
            <a:ext cx="9144000" cy="5143500"/>
          </a:xfrm>
          <a:prstGeom prst="rect">
            <a:avLst/>
          </a:prstGeom>
          <a:noFill/>
          <a:ln>
            <a:noFill/>
          </a:ln>
        </p:spPr>
      </p:sp>
      <p:sp>
        <p:nvSpPr>
          <p:cNvPr id="103" name="Google Shape;103;p10"/>
          <p:cNvSpPr txBox="1"/>
          <p:nvPr>
            <p:ph type="title"/>
          </p:nvPr>
        </p:nvSpPr>
        <p:spPr>
          <a:xfrm>
            <a:off x="720000" y="4014450"/>
            <a:ext cx="77040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2.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slideLayout" Target="../slideLayouts/slideLayout40.xml"/><Relationship Id="rId3"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Libre Baskerville"/>
              <a:buNone/>
              <a:defRPr sz="3000">
                <a:solidFill>
                  <a:schemeClr val="dk1"/>
                </a:solidFill>
                <a:latin typeface="Libre Baskerville"/>
                <a:ea typeface="Libre Baskerville"/>
                <a:cs typeface="Libre Baskerville"/>
                <a:sym typeface="Libre Baskerville"/>
              </a:defRPr>
            </a:lvl1pPr>
            <a:lvl2pPr lvl="1" rtl="0">
              <a:spcBef>
                <a:spcPts val="0"/>
              </a:spcBef>
              <a:spcAft>
                <a:spcPts val="0"/>
              </a:spcAft>
              <a:buClr>
                <a:schemeClr val="dk1"/>
              </a:buClr>
              <a:buSzPts val="3000"/>
              <a:buFont typeface="Libre Baskerville"/>
              <a:buNone/>
              <a:defRPr sz="3000">
                <a:solidFill>
                  <a:schemeClr val="dk1"/>
                </a:solidFill>
                <a:latin typeface="Libre Baskerville"/>
                <a:ea typeface="Libre Baskerville"/>
                <a:cs typeface="Libre Baskerville"/>
                <a:sym typeface="Libre Baskerville"/>
              </a:defRPr>
            </a:lvl2pPr>
            <a:lvl3pPr lvl="2" rtl="0">
              <a:spcBef>
                <a:spcPts val="0"/>
              </a:spcBef>
              <a:spcAft>
                <a:spcPts val="0"/>
              </a:spcAft>
              <a:buClr>
                <a:schemeClr val="dk1"/>
              </a:buClr>
              <a:buSzPts val="3000"/>
              <a:buFont typeface="Libre Baskerville"/>
              <a:buNone/>
              <a:defRPr sz="3000">
                <a:solidFill>
                  <a:schemeClr val="dk1"/>
                </a:solidFill>
                <a:latin typeface="Libre Baskerville"/>
                <a:ea typeface="Libre Baskerville"/>
                <a:cs typeface="Libre Baskerville"/>
                <a:sym typeface="Libre Baskerville"/>
              </a:defRPr>
            </a:lvl3pPr>
            <a:lvl4pPr lvl="3" rtl="0">
              <a:spcBef>
                <a:spcPts val="0"/>
              </a:spcBef>
              <a:spcAft>
                <a:spcPts val="0"/>
              </a:spcAft>
              <a:buClr>
                <a:schemeClr val="dk1"/>
              </a:buClr>
              <a:buSzPts val="3000"/>
              <a:buFont typeface="Libre Baskerville"/>
              <a:buNone/>
              <a:defRPr sz="3000">
                <a:solidFill>
                  <a:schemeClr val="dk1"/>
                </a:solidFill>
                <a:latin typeface="Libre Baskerville"/>
                <a:ea typeface="Libre Baskerville"/>
                <a:cs typeface="Libre Baskerville"/>
                <a:sym typeface="Libre Baskerville"/>
              </a:defRPr>
            </a:lvl4pPr>
            <a:lvl5pPr lvl="4" rtl="0">
              <a:spcBef>
                <a:spcPts val="0"/>
              </a:spcBef>
              <a:spcAft>
                <a:spcPts val="0"/>
              </a:spcAft>
              <a:buClr>
                <a:schemeClr val="dk1"/>
              </a:buClr>
              <a:buSzPts val="3000"/>
              <a:buFont typeface="Libre Baskerville"/>
              <a:buNone/>
              <a:defRPr sz="3000">
                <a:solidFill>
                  <a:schemeClr val="dk1"/>
                </a:solidFill>
                <a:latin typeface="Libre Baskerville"/>
                <a:ea typeface="Libre Baskerville"/>
                <a:cs typeface="Libre Baskerville"/>
                <a:sym typeface="Libre Baskerville"/>
              </a:defRPr>
            </a:lvl5pPr>
            <a:lvl6pPr lvl="5" rtl="0">
              <a:spcBef>
                <a:spcPts val="0"/>
              </a:spcBef>
              <a:spcAft>
                <a:spcPts val="0"/>
              </a:spcAft>
              <a:buClr>
                <a:schemeClr val="dk1"/>
              </a:buClr>
              <a:buSzPts val="3000"/>
              <a:buFont typeface="Libre Baskerville"/>
              <a:buNone/>
              <a:defRPr sz="3000">
                <a:solidFill>
                  <a:schemeClr val="dk1"/>
                </a:solidFill>
                <a:latin typeface="Libre Baskerville"/>
                <a:ea typeface="Libre Baskerville"/>
                <a:cs typeface="Libre Baskerville"/>
                <a:sym typeface="Libre Baskerville"/>
              </a:defRPr>
            </a:lvl6pPr>
            <a:lvl7pPr lvl="6" rtl="0">
              <a:spcBef>
                <a:spcPts val="0"/>
              </a:spcBef>
              <a:spcAft>
                <a:spcPts val="0"/>
              </a:spcAft>
              <a:buClr>
                <a:schemeClr val="dk1"/>
              </a:buClr>
              <a:buSzPts val="3000"/>
              <a:buFont typeface="Libre Baskerville"/>
              <a:buNone/>
              <a:defRPr sz="3000">
                <a:solidFill>
                  <a:schemeClr val="dk1"/>
                </a:solidFill>
                <a:latin typeface="Libre Baskerville"/>
                <a:ea typeface="Libre Baskerville"/>
                <a:cs typeface="Libre Baskerville"/>
                <a:sym typeface="Libre Baskerville"/>
              </a:defRPr>
            </a:lvl7pPr>
            <a:lvl8pPr lvl="7" rtl="0">
              <a:spcBef>
                <a:spcPts val="0"/>
              </a:spcBef>
              <a:spcAft>
                <a:spcPts val="0"/>
              </a:spcAft>
              <a:buClr>
                <a:schemeClr val="dk1"/>
              </a:buClr>
              <a:buSzPts val="3000"/>
              <a:buFont typeface="Libre Baskerville"/>
              <a:buNone/>
              <a:defRPr sz="3000">
                <a:solidFill>
                  <a:schemeClr val="dk1"/>
                </a:solidFill>
                <a:latin typeface="Libre Baskerville"/>
                <a:ea typeface="Libre Baskerville"/>
                <a:cs typeface="Libre Baskerville"/>
                <a:sym typeface="Libre Baskerville"/>
              </a:defRPr>
            </a:lvl8pPr>
            <a:lvl9pPr lvl="8" rtl="0">
              <a:spcBef>
                <a:spcPts val="0"/>
              </a:spcBef>
              <a:spcAft>
                <a:spcPts val="0"/>
              </a:spcAft>
              <a:buClr>
                <a:schemeClr val="dk1"/>
              </a:buClr>
              <a:buSzPts val="3000"/>
              <a:buFont typeface="Libre Baskerville"/>
              <a:buNone/>
              <a:defRPr sz="3000">
                <a:solidFill>
                  <a:schemeClr val="dk1"/>
                </a:solidFill>
                <a:latin typeface="Libre Baskerville"/>
                <a:ea typeface="Libre Baskerville"/>
                <a:cs typeface="Libre Baskerville"/>
                <a:sym typeface="Libre Baskervill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accent2"/>
              </a:buClr>
              <a:buSzPts val="1200"/>
              <a:buFont typeface="DM Sans"/>
              <a:buChar char="■"/>
              <a:defRPr sz="1200">
                <a:solidFill>
                  <a:schemeClr val="dk1"/>
                </a:solidFill>
                <a:latin typeface="DM Sans"/>
                <a:ea typeface="DM Sans"/>
                <a:cs typeface="DM Sans"/>
                <a:sym typeface="DM Sans"/>
              </a:defRPr>
            </a:lvl1pPr>
            <a:lvl2pPr indent="-304800" lvl="1" marL="9144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indent="-304800" lvl="2" marL="13716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indent="-304800" lvl="3" marL="1828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indent="-304800" lvl="4" marL="22860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indent="-304800" lvl="5" marL="27432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indent="-304800" lvl="6" marL="32004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indent="-304800" lvl="7" marL="36576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indent="-304800" lvl="8" marL="411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73" name="Shape 473"/>
        <p:cNvGrpSpPr/>
        <p:nvPr/>
      </p:nvGrpSpPr>
      <p:grpSpPr>
        <a:xfrm>
          <a:off x="0" y="0"/>
          <a:ext cx="0" cy="0"/>
          <a:chOff x="0" y="0"/>
          <a:chExt cx="0" cy="0"/>
        </a:xfrm>
      </p:grpSpPr>
      <p:sp>
        <p:nvSpPr>
          <p:cNvPr id="474" name="Google Shape;474;p3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75" name="Google Shape;475;p3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4" r:id="rId1"/>
    <p:sldLayoutId id="214748368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79" name="Shape 479"/>
        <p:cNvGrpSpPr/>
        <p:nvPr/>
      </p:nvGrpSpPr>
      <p:grpSpPr>
        <a:xfrm>
          <a:off x="0" y="0"/>
          <a:ext cx="0" cy="0"/>
          <a:chOff x="0" y="0"/>
          <a:chExt cx="0" cy="0"/>
        </a:xfrm>
      </p:grpSpPr>
      <p:sp>
        <p:nvSpPr>
          <p:cNvPr id="480" name="Google Shape;480;p4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81" name="Google Shape;481;p4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6" r:id="rId1"/>
    <p:sldLayoutId id="2147483687"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 Id="rId11" Type="http://schemas.openxmlformats.org/officeDocument/2006/relationships/slide" Target="/ppt/slides/slide41.xml"/><Relationship Id="rId10"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slide" Target="/ppt/slides/slide37.xml"/><Relationship Id="rId12" Type="http://schemas.openxmlformats.org/officeDocument/2006/relationships/slide" Target="/ppt/slides/slide38.xml"/><Relationship Id="rId15" Type="http://schemas.openxmlformats.org/officeDocument/2006/relationships/slide" Target="/ppt/slides/slide36.xml"/><Relationship Id="rId14" Type="http://schemas.openxmlformats.org/officeDocument/2006/relationships/slide" Target="/ppt/slides/slide37.xml"/><Relationship Id="rId17" Type="http://schemas.openxmlformats.org/officeDocument/2006/relationships/slide" Target="/ppt/slides/slide49.xml"/><Relationship Id="rId16" Type="http://schemas.openxmlformats.org/officeDocument/2006/relationships/slide" Target="/ppt/slides/slide41.xml"/><Relationship Id="rId1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8" Type="http://schemas.openxmlformats.org/officeDocument/2006/relationships/slide" Target="/ppt/slides/slide4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9xI3YVQ06gsp0kwir1EdlP925smRmlv7K6NIesb-Xis/copy" TargetMode="External"/><Relationship Id="rId5"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9xI3YVQ06gsp0kwir1EdlP925smRmlv7K6NIesb-Xis/copy" TargetMode="External"/><Relationship Id="rId5"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image" Target="../media/image16.png"/><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 Id="rId3" Type="http://schemas.openxmlformats.org/officeDocument/2006/relationships/image" Target="../media/image1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marketing-business-instagram-stories-collection_1230161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 Id="rId3" Type="http://schemas.openxmlformats.org/officeDocument/2006/relationships/hyperlink" Target="https://www.freepik.com/free-vector/marketing-business-banner-template_12304259.htm/?utm_source=slidesgo_template&amp;utm_medium=referral-link&amp;utm_campaign=sg_resources&amp;utm_content=freepik" TargetMode="External"/><Relationship Id="rId4" Type="http://schemas.openxmlformats.org/officeDocument/2006/relationships/hyperlink" Target="https://www.freepik.com/free-vector/marketing-business-instagram-stories-collection_12301614.htm/?utm_source=slidesgo_template&amp;utm_medium=referral-link&amp;utm_campaign=sg_resources&amp;utm_content=freepik" TargetMode="External"/><Relationship Id="rId9" Type="http://schemas.openxmlformats.org/officeDocument/2006/relationships/hyperlink" Target="https://www.freepik.com/free-photo/people-taking-part-business-event_24483100.htm/?utm_source=slidesgo_template&amp;utm_medium=referral-link&amp;utm_campaign=sg_resources&amp;utm_content=freepik" TargetMode="External"/><Relationship Id="rId5" Type="http://schemas.openxmlformats.org/officeDocument/2006/relationships/hyperlink" Target="https://www.freepik.com/free-photo/smiley-woman-holding-laptop-office-working_13296900.htm/?utm_source=slidesgo_template&amp;utm_medium=referral-link&amp;utm_campaign=sg_resources&amp;utm_content=freepik" TargetMode="External"/><Relationship Id="rId6" Type="http://schemas.openxmlformats.org/officeDocument/2006/relationships/hyperlink" Target="https://www.freepik.com/free-photo/smiley-male-coworkers-conversing-work_13296942.htm/?utm_source=slidesgo_template&amp;utm_medium=referral-link&amp;utm_campaign=sg_resources&amp;utm_content=freepik" TargetMode="External"/><Relationship Id="rId7" Type="http://schemas.openxmlformats.org/officeDocument/2006/relationships/hyperlink" Target="https://www.freepik.com/free-photo/front-view-woman-posing-her-office-laptop_13296946.htm/?utm_source=slidesgo_template&amp;utm_medium=referral-link&amp;utm_campaign=sg_resources&amp;utm_content=freepik" TargetMode="External"/><Relationship Id="rId8" Type="http://schemas.openxmlformats.org/officeDocument/2006/relationships/hyperlink" Target="https://www.freepik.com/free-photo/smiley-woman-holding-clipboard-workplace_13296916.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1.xml"/><Relationship Id="rId3" Type="http://schemas.openxmlformats.org/officeDocument/2006/relationships/hyperlink" Target="https://fonts.google.com/specimen/Libre+Baskerville" TargetMode="External"/><Relationship Id="rId4" Type="http://schemas.openxmlformats.org/officeDocument/2006/relationships/hyperlink" Target="https://fonts.google.com/specimen/DM+Sans"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9.png"/><Relationship Id="rId14" Type="http://schemas.openxmlformats.org/officeDocument/2006/relationships/image" Target="../media/image8.png"/><Relationship Id="rId17" Type="http://schemas.openxmlformats.org/officeDocument/2006/relationships/image" Target="../media/image12.png"/><Relationship Id="rId16" Type="http://schemas.openxmlformats.org/officeDocument/2006/relationships/image" Target="../media/image1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44"/>
          <p:cNvSpPr txBox="1"/>
          <p:nvPr>
            <p:ph type="ctrTitle"/>
          </p:nvPr>
        </p:nvSpPr>
        <p:spPr>
          <a:xfrm>
            <a:off x="834950" y="1432275"/>
            <a:ext cx="6330600" cy="1610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Entrepreneurial Ecosystem</a:t>
            </a:r>
            <a:endParaRPr/>
          </a:p>
        </p:txBody>
      </p:sp>
      <p:sp>
        <p:nvSpPr>
          <p:cNvPr id="490" name="Google Shape;490;p44"/>
          <p:cNvSpPr txBox="1"/>
          <p:nvPr>
            <p:ph idx="1" type="subTitle"/>
          </p:nvPr>
        </p:nvSpPr>
        <p:spPr>
          <a:xfrm>
            <a:off x="834950" y="3083025"/>
            <a:ext cx="2472300" cy="71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53"/>
          <p:cNvSpPr txBox="1"/>
          <p:nvPr>
            <p:ph idx="1" type="subTitle"/>
          </p:nvPr>
        </p:nvSpPr>
        <p:spPr>
          <a:xfrm>
            <a:off x="719999" y="1825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568" name="Google Shape;568;p53"/>
          <p:cNvSpPr txBox="1"/>
          <p:nvPr>
            <p:ph idx="2" type="subTitle"/>
          </p:nvPr>
        </p:nvSpPr>
        <p:spPr>
          <a:xfrm>
            <a:off x="4546551" y="1825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569" name="Google Shape;569;p53"/>
          <p:cNvSpPr txBox="1"/>
          <p:nvPr>
            <p:ph idx="3" type="subTitle"/>
          </p:nvPr>
        </p:nvSpPr>
        <p:spPr>
          <a:xfrm>
            <a:off x="719999" y="34856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a god</a:t>
            </a:r>
            <a:endParaRPr/>
          </a:p>
        </p:txBody>
      </p:sp>
      <p:sp>
        <p:nvSpPr>
          <p:cNvPr id="570" name="Google Shape;570;p53"/>
          <p:cNvSpPr txBox="1"/>
          <p:nvPr>
            <p:ph idx="4" type="subTitle"/>
          </p:nvPr>
        </p:nvSpPr>
        <p:spPr>
          <a:xfrm>
            <a:off x="4546551" y="348567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571" name="Google Shape;571;p53"/>
          <p:cNvSpPr txBox="1"/>
          <p:nvPr>
            <p:ph idx="5" type="subTitle"/>
          </p:nvPr>
        </p:nvSpPr>
        <p:spPr>
          <a:xfrm>
            <a:off x="719999" y="15317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572" name="Google Shape;572;p53"/>
          <p:cNvSpPr txBox="1"/>
          <p:nvPr>
            <p:ph idx="6" type="subTitle"/>
          </p:nvPr>
        </p:nvSpPr>
        <p:spPr>
          <a:xfrm>
            <a:off x="719999" y="31924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a:t>
            </a:r>
            <a:r>
              <a:rPr lang="en"/>
              <a:t>upiter</a:t>
            </a:r>
            <a:endParaRPr/>
          </a:p>
        </p:txBody>
      </p:sp>
      <p:sp>
        <p:nvSpPr>
          <p:cNvPr id="573" name="Google Shape;573;p53"/>
          <p:cNvSpPr txBox="1"/>
          <p:nvPr>
            <p:ph idx="7" type="subTitle"/>
          </p:nvPr>
        </p:nvSpPr>
        <p:spPr>
          <a:xfrm>
            <a:off x="4546524" y="153175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574" name="Google Shape;574;p53"/>
          <p:cNvSpPr txBox="1"/>
          <p:nvPr>
            <p:ph idx="8" type="subTitle"/>
          </p:nvPr>
        </p:nvSpPr>
        <p:spPr>
          <a:xfrm>
            <a:off x="4546524" y="3192400"/>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575" name="Google Shape;575;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ivide the content into four ideas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eviewing concepts is a good idea</a:t>
            </a:r>
            <a:endParaRPr/>
          </a:p>
        </p:txBody>
      </p:sp>
      <p:sp>
        <p:nvSpPr>
          <p:cNvPr id="581" name="Google Shape;581;p54"/>
          <p:cNvSpPr txBox="1"/>
          <p:nvPr>
            <p:ph idx="1" type="subTitle"/>
          </p:nvPr>
        </p:nvSpPr>
        <p:spPr>
          <a:xfrm>
            <a:off x="720000" y="1633961"/>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582" name="Google Shape;582;p54"/>
          <p:cNvSpPr txBox="1"/>
          <p:nvPr>
            <p:ph idx="2" type="subTitle"/>
          </p:nvPr>
        </p:nvSpPr>
        <p:spPr>
          <a:xfrm>
            <a:off x="3350400" y="1633961"/>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583" name="Google Shape;583;p54"/>
          <p:cNvSpPr txBox="1"/>
          <p:nvPr>
            <p:ph idx="3" type="subTitle"/>
          </p:nvPr>
        </p:nvSpPr>
        <p:spPr>
          <a:xfrm>
            <a:off x="720000" y="3364250"/>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a:t>
            </a:r>
            <a:r>
              <a:rPr lang="en"/>
              <a:t>in the Solar System</a:t>
            </a:r>
            <a:r>
              <a:rPr lang="en"/>
              <a:t> that harbors life. We all live on this planet</a:t>
            </a:r>
            <a:endParaRPr/>
          </a:p>
        </p:txBody>
      </p:sp>
      <p:sp>
        <p:nvSpPr>
          <p:cNvPr id="584" name="Google Shape;584;p54"/>
          <p:cNvSpPr txBox="1"/>
          <p:nvPr>
            <p:ph idx="4" type="subTitle"/>
          </p:nvPr>
        </p:nvSpPr>
        <p:spPr>
          <a:xfrm>
            <a:off x="3350400" y="3364250"/>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 It's composed mostly of hydrogen and helium. It’s the sixth planet from the Sun</a:t>
            </a:r>
            <a:endParaRPr/>
          </a:p>
        </p:txBody>
      </p:sp>
      <p:sp>
        <p:nvSpPr>
          <p:cNvPr id="585" name="Google Shape;585;p54"/>
          <p:cNvSpPr txBox="1"/>
          <p:nvPr>
            <p:ph idx="5" type="subTitle"/>
          </p:nvPr>
        </p:nvSpPr>
        <p:spPr>
          <a:xfrm>
            <a:off x="5980797" y="1633961"/>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a:t>
            </a:r>
            <a:endParaRPr/>
          </a:p>
        </p:txBody>
      </p:sp>
      <p:sp>
        <p:nvSpPr>
          <p:cNvPr id="586" name="Google Shape;586;p54"/>
          <p:cNvSpPr txBox="1"/>
          <p:nvPr>
            <p:ph idx="6" type="subTitle"/>
          </p:nvPr>
        </p:nvSpPr>
        <p:spPr>
          <a:xfrm>
            <a:off x="5980797" y="3364250"/>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587" name="Google Shape;587;p54"/>
          <p:cNvSpPr txBox="1"/>
          <p:nvPr>
            <p:ph idx="7" type="subTitle"/>
          </p:nvPr>
        </p:nvSpPr>
        <p:spPr>
          <a:xfrm>
            <a:off x="723905" y="1336263"/>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588" name="Google Shape;588;p54"/>
          <p:cNvSpPr txBox="1"/>
          <p:nvPr>
            <p:ph idx="8" type="subTitle"/>
          </p:nvPr>
        </p:nvSpPr>
        <p:spPr>
          <a:xfrm>
            <a:off x="3354302" y="1336263"/>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589" name="Google Shape;589;p54"/>
          <p:cNvSpPr txBox="1"/>
          <p:nvPr>
            <p:ph idx="9" type="subTitle"/>
          </p:nvPr>
        </p:nvSpPr>
        <p:spPr>
          <a:xfrm>
            <a:off x="5984695" y="1336263"/>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590" name="Google Shape;590;p54"/>
          <p:cNvSpPr txBox="1"/>
          <p:nvPr>
            <p:ph idx="13" type="subTitle"/>
          </p:nvPr>
        </p:nvSpPr>
        <p:spPr>
          <a:xfrm>
            <a:off x="723905" y="306335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591" name="Google Shape;591;p54"/>
          <p:cNvSpPr txBox="1"/>
          <p:nvPr>
            <p:ph idx="14" type="subTitle"/>
          </p:nvPr>
        </p:nvSpPr>
        <p:spPr>
          <a:xfrm>
            <a:off x="3354302" y="306335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592" name="Google Shape;592;p54"/>
          <p:cNvSpPr txBox="1"/>
          <p:nvPr>
            <p:ph idx="15" type="subTitle"/>
          </p:nvPr>
        </p:nvSpPr>
        <p:spPr>
          <a:xfrm>
            <a:off x="5984695" y="306335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55"/>
          <p:cNvSpPr txBox="1"/>
          <p:nvPr>
            <p:ph type="title"/>
          </p:nvPr>
        </p:nvSpPr>
        <p:spPr>
          <a:xfrm>
            <a:off x="1768550" y="1459500"/>
            <a:ext cx="5607000" cy="225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wesome words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56"/>
          <p:cNvSpPr txBox="1"/>
          <p:nvPr>
            <p:ph idx="1" type="subTitle"/>
          </p:nvPr>
        </p:nvSpPr>
        <p:spPr>
          <a:xfrm>
            <a:off x="713225" y="1057350"/>
            <a:ext cx="5305200" cy="216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that can inspire the reader.”</a:t>
            </a:r>
            <a:endParaRPr/>
          </a:p>
        </p:txBody>
      </p:sp>
      <p:sp>
        <p:nvSpPr>
          <p:cNvPr id="603" name="Google Shape;603;p56"/>
          <p:cNvSpPr txBox="1"/>
          <p:nvPr>
            <p:ph type="title"/>
          </p:nvPr>
        </p:nvSpPr>
        <p:spPr>
          <a:xfrm>
            <a:off x="713225" y="3328900"/>
            <a:ext cx="5305200" cy="47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pic>
        <p:nvPicPr>
          <p:cNvPr id="608" name="Google Shape;608;p57"/>
          <p:cNvPicPr preferRelativeResize="0"/>
          <p:nvPr>
            <p:ph idx="2" type="pic"/>
          </p:nvPr>
        </p:nvPicPr>
        <p:blipFill rotWithShape="1">
          <a:blip r:embed="rId3">
            <a:alphaModFix/>
          </a:blip>
          <a:srcRect b="12802" l="0" r="0" t="2801"/>
          <a:stretch/>
        </p:blipFill>
        <p:spPr>
          <a:xfrm>
            <a:off x="0" y="0"/>
            <a:ext cx="9144003" cy="5143501"/>
          </a:xfrm>
          <a:prstGeom prst="rect">
            <a:avLst/>
          </a:prstGeom>
        </p:spPr>
      </p:pic>
      <p:grpSp>
        <p:nvGrpSpPr>
          <p:cNvPr id="609" name="Google Shape;609;p57"/>
          <p:cNvGrpSpPr/>
          <p:nvPr/>
        </p:nvGrpSpPr>
        <p:grpSpPr>
          <a:xfrm>
            <a:off x="-111811" y="184025"/>
            <a:ext cx="9268661" cy="151200"/>
            <a:chOff x="-111811" y="184025"/>
            <a:chExt cx="9268661" cy="151200"/>
          </a:xfrm>
        </p:grpSpPr>
        <p:cxnSp>
          <p:nvCxnSpPr>
            <p:cNvPr id="610" name="Google Shape;610;p57"/>
            <p:cNvCxnSpPr/>
            <p:nvPr/>
          </p:nvCxnSpPr>
          <p:spPr>
            <a:xfrm>
              <a:off x="-111811" y="269675"/>
              <a:ext cx="8024400" cy="0"/>
            </a:xfrm>
            <a:prstGeom prst="straightConnector1">
              <a:avLst/>
            </a:prstGeom>
            <a:noFill/>
            <a:ln cap="flat" cmpd="sng" w="9525">
              <a:solidFill>
                <a:schemeClr val="lt1"/>
              </a:solidFill>
              <a:prstDash val="solid"/>
              <a:round/>
              <a:headEnd len="med" w="med" type="none"/>
              <a:tailEnd len="med" w="med" type="none"/>
            </a:ln>
          </p:spPr>
        </p:cxnSp>
        <p:sp>
          <p:nvSpPr>
            <p:cNvPr id="611" name="Google Shape;611;p57"/>
            <p:cNvSpPr/>
            <p:nvPr/>
          </p:nvSpPr>
          <p:spPr>
            <a:xfrm rot="10800000">
              <a:off x="8037613" y="184025"/>
              <a:ext cx="151200" cy="15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 name="Google Shape;612;p57"/>
            <p:cNvCxnSpPr/>
            <p:nvPr/>
          </p:nvCxnSpPr>
          <p:spPr>
            <a:xfrm>
              <a:off x="8313850" y="259625"/>
              <a:ext cx="843000" cy="0"/>
            </a:xfrm>
            <a:prstGeom prst="straightConnector1">
              <a:avLst/>
            </a:prstGeom>
            <a:noFill/>
            <a:ln cap="flat" cmpd="sng" w="9525">
              <a:solidFill>
                <a:schemeClr val="lt1"/>
              </a:solidFill>
              <a:prstDash val="solid"/>
              <a:round/>
              <a:headEnd len="med" w="med" type="none"/>
              <a:tailEnd len="med" w="med" type="none"/>
            </a:ln>
          </p:spPr>
        </p:cxnSp>
      </p:grpSp>
      <p:sp>
        <p:nvSpPr>
          <p:cNvPr id="613" name="Google Shape;613;p57"/>
          <p:cNvSpPr txBox="1"/>
          <p:nvPr>
            <p:ph type="title"/>
          </p:nvPr>
        </p:nvSpPr>
        <p:spPr>
          <a:xfrm>
            <a:off x="720000" y="40144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58"/>
          <p:cNvSpPr txBox="1"/>
          <p:nvPr>
            <p:ph type="title"/>
          </p:nvPr>
        </p:nvSpPr>
        <p:spPr>
          <a:xfrm>
            <a:off x="3965573" y="2338425"/>
            <a:ext cx="3937500" cy="1511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Name of the section</a:t>
            </a:r>
            <a:endParaRPr/>
          </a:p>
        </p:txBody>
      </p:sp>
      <p:sp>
        <p:nvSpPr>
          <p:cNvPr id="619" name="Google Shape;619;p58"/>
          <p:cNvSpPr txBox="1"/>
          <p:nvPr>
            <p:ph idx="2" type="title"/>
          </p:nvPr>
        </p:nvSpPr>
        <p:spPr>
          <a:xfrm>
            <a:off x="6426173" y="1317725"/>
            <a:ext cx="1476900" cy="91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620" name="Google Shape;620;p58"/>
          <p:cNvSpPr/>
          <p:nvPr/>
        </p:nvSpPr>
        <p:spPr>
          <a:xfrm>
            <a:off x="7903073" y="1028200"/>
            <a:ext cx="289500" cy="289500"/>
          </a:xfrm>
          <a:prstGeom prst="rect">
            <a:avLst/>
          </a:prstGeom>
          <a:solidFill>
            <a:schemeClr val="dk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pic>
        <p:nvPicPr>
          <p:cNvPr id="625" name="Google Shape;625;p59"/>
          <p:cNvPicPr preferRelativeResize="0"/>
          <p:nvPr>
            <p:ph idx="2" type="pic"/>
          </p:nvPr>
        </p:nvPicPr>
        <p:blipFill rotWithShape="1">
          <a:blip r:embed="rId3">
            <a:alphaModFix/>
          </a:blip>
          <a:srcRect b="0" l="23680" r="36892" t="0"/>
          <a:stretch/>
        </p:blipFill>
        <p:spPr>
          <a:xfrm>
            <a:off x="5273100" y="0"/>
            <a:ext cx="2910024" cy="4926224"/>
          </a:xfrm>
          <a:prstGeom prst="rect">
            <a:avLst/>
          </a:prstGeom>
        </p:spPr>
      </p:pic>
      <p:sp>
        <p:nvSpPr>
          <p:cNvPr id="626" name="Google Shape;626;p59"/>
          <p:cNvSpPr txBox="1"/>
          <p:nvPr>
            <p:ph type="title"/>
          </p:nvPr>
        </p:nvSpPr>
        <p:spPr>
          <a:xfrm>
            <a:off x="713225" y="1093600"/>
            <a:ext cx="3851100" cy="165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627" name="Google Shape;627;p59"/>
          <p:cNvSpPr txBox="1"/>
          <p:nvPr>
            <p:ph idx="1" type="subTitle"/>
          </p:nvPr>
        </p:nvSpPr>
        <p:spPr>
          <a:xfrm>
            <a:off x="713225" y="2818950"/>
            <a:ext cx="3851100" cy="8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60"/>
          <p:cNvSpPr/>
          <p:nvPr/>
        </p:nvSpPr>
        <p:spPr>
          <a:xfrm>
            <a:off x="651629" y="4950"/>
            <a:ext cx="289500" cy="5143500"/>
          </a:xfrm>
          <a:prstGeom prst="rect">
            <a:avLst/>
          </a:prstGeom>
          <a:gradFill>
            <a:gsLst>
              <a:gs pos="0">
                <a:schemeClr val="lt1"/>
              </a:gs>
              <a:gs pos="74000">
                <a:schemeClr val="lt1"/>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60"/>
          <p:cNvSpPr txBox="1"/>
          <p:nvPr>
            <p:ph type="title"/>
          </p:nvPr>
        </p:nvSpPr>
        <p:spPr>
          <a:xfrm>
            <a:off x="1240925" y="1738150"/>
            <a:ext cx="6171300" cy="134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98,300,000</a:t>
            </a:r>
            <a:endParaRPr/>
          </a:p>
        </p:txBody>
      </p:sp>
      <p:sp>
        <p:nvSpPr>
          <p:cNvPr id="634" name="Google Shape;634;p60"/>
          <p:cNvSpPr txBox="1"/>
          <p:nvPr>
            <p:ph idx="1" type="subTitle"/>
          </p:nvPr>
        </p:nvSpPr>
        <p:spPr>
          <a:xfrm>
            <a:off x="1240925" y="3056375"/>
            <a:ext cx="61713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sp>
        <p:nvSpPr>
          <p:cNvPr id="635" name="Google Shape;635;p60"/>
          <p:cNvSpPr/>
          <p:nvPr/>
        </p:nvSpPr>
        <p:spPr>
          <a:xfrm>
            <a:off x="951415" y="1519600"/>
            <a:ext cx="289500" cy="289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61"/>
          <p:cNvSpPr txBox="1"/>
          <p:nvPr>
            <p:ph idx="1" type="subTitle"/>
          </p:nvPr>
        </p:nvSpPr>
        <p:spPr>
          <a:xfrm>
            <a:off x="1131934" y="1440475"/>
            <a:ext cx="4696800" cy="43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641" name="Google Shape;641;p61"/>
          <p:cNvSpPr txBox="1"/>
          <p:nvPr>
            <p:ph type="title"/>
          </p:nvPr>
        </p:nvSpPr>
        <p:spPr>
          <a:xfrm>
            <a:off x="1131934" y="704512"/>
            <a:ext cx="4696800" cy="76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9</a:t>
            </a:r>
            <a:r>
              <a:rPr lang="en"/>
              <a:t>h 55m 23s</a:t>
            </a:r>
            <a:endParaRPr/>
          </a:p>
        </p:txBody>
      </p:sp>
      <p:sp>
        <p:nvSpPr>
          <p:cNvPr id="642" name="Google Shape;642;p61"/>
          <p:cNvSpPr txBox="1"/>
          <p:nvPr>
            <p:ph idx="2" type="title"/>
          </p:nvPr>
        </p:nvSpPr>
        <p:spPr>
          <a:xfrm>
            <a:off x="1131934" y="2056768"/>
            <a:ext cx="4696800" cy="76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643" name="Google Shape;643;p61"/>
          <p:cNvSpPr txBox="1"/>
          <p:nvPr>
            <p:ph idx="3" type="subTitle"/>
          </p:nvPr>
        </p:nvSpPr>
        <p:spPr>
          <a:xfrm>
            <a:off x="1131934" y="2792727"/>
            <a:ext cx="4696800" cy="43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644" name="Google Shape;644;p61"/>
          <p:cNvSpPr txBox="1"/>
          <p:nvPr>
            <p:ph idx="4" type="title"/>
          </p:nvPr>
        </p:nvSpPr>
        <p:spPr>
          <a:xfrm>
            <a:off x="1131934" y="3409024"/>
            <a:ext cx="4696800" cy="76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645" name="Google Shape;645;p61"/>
          <p:cNvSpPr txBox="1"/>
          <p:nvPr>
            <p:ph idx="5" type="subTitle"/>
          </p:nvPr>
        </p:nvSpPr>
        <p:spPr>
          <a:xfrm>
            <a:off x="1131934" y="4144997"/>
            <a:ext cx="4696800" cy="43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d</a:t>
            </a:r>
            <a:r>
              <a:rPr lang="en"/>
              <a:t>istance between Earth and the Moon</a:t>
            </a:r>
            <a:endParaRPr/>
          </a:p>
        </p:txBody>
      </p:sp>
      <p:sp>
        <p:nvSpPr>
          <p:cNvPr id="646" name="Google Shape;646;p61"/>
          <p:cNvSpPr/>
          <p:nvPr/>
        </p:nvSpPr>
        <p:spPr>
          <a:xfrm>
            <a:off x="949713" y="631425"/>
            <a:ext cx="182100" cy="18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1"/>
          <p:cNvSpPr/>
          <p:nvPr/>
        </p:nvSpPr>
        <p:spPr>
          <a:xfrm>
            <a:off x="949838" y="1967173"/>
            <a:ext cx="182100" cy="18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61"/>
          <p:cNvSpPr/>
          <p:nvPr/>
        </p:nvSpPr>
        <p:spPr>
          <a:xfrm>
            <a:off x="949838" y="3302798"/>
            <a:ext cx="182100" cy="18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62"/>
          <p:cNvSpPr txBox="1"/>
          <p:nvPr>
            <p:ph idx="1" type="subTitle"/>
          </p:nvPr>
        </p:nvSpPr>
        <p:spPr>
          <a:xfrm>
            <a:off x="938500" y="3857775"/>
            <a:ext cx="2173200" cy="7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one of them all</a:t>
            </a:r>
            <a:endParaRPr/>
          </a:p>
        </p:txBody>
      </p:sp>
      <p:sp>
        <p:nvSpPr>
          <p:cNvPr id="654" name="Google Shape;654;p62"/>
          <p:cNvSpPr txBox="1"/>
          <p:nvPr>
            <p:ph idx="2" type="subTitle"/>
          </p:nvPr>
        </p:nvSpPr>
        <p:spPr>
          <a:xfrm>
            <a:off x="938500" y="3436950"/>
            <a:ext cx="2173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655" name="Google Shape;655;p62"/>
          <p:cNvSpPr txBox="1"/>
          <p:nvPr>
            <p:ph idx="4" type="subTitle"/>
          </p:nvPr>
        </p:nvSpPr>
        <p:spPr>
          <a:xfrm>
            <a:off x="3485400" y="3857775"/>
            <a:ext cx="2173200" cy="7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656" name="Google Shape;656;p62"/>
          <p:cNvSpPr txBox="1"/>
          <p:nvPr>
            <p:ph idx="5" type="subTitle"/>
          </p:nvPr>
        </p:nvSpPr>
        <p:spPr>
          <a:xfrm>
            <a:off x="3485400" y="3436950"/>
            <a:ext cx="2173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657" name="Google Shape;657;p62"/>
          <p:cNvSpPr txBox="1"/>
          <p:nvPr>
            <p:ph idx="7" type="subTitle"/>
          </p:nvPr>
        </p:nvSpPr>
        <p:spPr>
          <a:xfrm>
            <a:off x="6032300" y="3857775"/>
            <a:ext cx="2173200" cy="7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658" name="Google Shape;658;p62"/>
          <p:cNvSpPr txBox="1"/>
          <p:nvPr>
            <p:ph idx="8" type="subTitle"/>
          </p:nvPr>
        </p:nvSpPr>
        <p:spPr>
          <a:xfrm>
            <a:off x="6032300" y="3436950"/>
            <a:ext cx="21732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659" name="Google Shape;659;p62"/>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et’s use some percentages</a:t>
            </a:r>
            <a:endParaRPr/>
          </a:p>
        </p:txBody>
      </p:sp>
      <p:sp>
        <p:nvSpPr>
          <p:cNvPr id="660" name="Google Shape;660;p62"/>
          <p:cNvSpPr txBox="1"/>
          <p:nvPr>
            <p:ph idx="3" type="title"/>
          </p:nvPr>
        </p:nvSpPr>
        <p:spPr>
          <a:xfrm>
            <a:off x="3485400" y="3030150"/>
            <a:ext cx="987600" cy="40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50%</a:t>
            </a:r>
            <a:endParaRPr/>
          </a:p>
        </p:txBody>
      </p:sp>
      <p:sp>
        <p:nvSpPr>
          <p:cNvPr id="661" name="Google Shape;661;p62"/>
          <p:cNvSpPr txBox="1"/>
          <p:nvPr>
            <p:ph idx="6" type="title"/>
          </p:nvPr>
        </p:nvSpPr>
        <p:spPr>
          <a:xfrm>
            <a:off x="6032300" y="3030150"/>
            <a:ext cx="987600" cy="40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75%</a:t>
            </a:r>
            <a:endParaRPr/>
          </a:p>
        </p:txBody>
      </p:sp>
      <p:sp>
        <p:nvSpPr>
          <p:cNvPr id="662" name="Google Shape;662;p62"/>
          <p:cNvSpPr txBox="1"/>
          <p:nvPr>
            <p:ph type="title"/>
          </p:nvPr>
        </p:nvSpPr>
        <p:spPr>
          <a:xfrm>
            <a:off x="938500" y="3030150"/>
            <a:ext cx="987600" cy="40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25%</a:t>
            </a:r>
            <a:endParaRPr/>
          </a:p>
        </p:txBody>
      </p:sp>
      <p:sp>
        <p:nvSpPr>
          <p:cNvPr id="663" name="Google Shape;663;p62"/>
          <p:cNvSpPr/>
          <p:nvPr/>
        </p:nvSpPr>
        <p:spPr>
          <a:xfrm>
            <a:off x="951425" y="1330550"/>
            <a:ext cx="1364700" cy="136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62"/>
          <p:cNvSpPr/>
          <p:nvPr/>
        </p:nvSpPr>
        <p:spPr>
          <a:xfrm>
            <a:off x="959148" y="1344450"/>
            <a:ext cx="1356900" cy="1356900"/>
          </a:xfrm>
          <a:prstGeom prst="pie">
            <a:avLst>
              <a:gd fmla="val 16178511" name="adj1"/>
              <a:gd fmla="val 47114"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62"/>
          <p:cNvSpPr/>
          <p:nvPr/>
        </p:nvSpPr>
        <p:spPr>
          <a:xfrm>
            <a:off x="3485400" y="1330550"/>
            <a:ext cx="1364700" cy="136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62"/>
          <p:cNvSpPr/>
          <p:nvPr/>
        </p:nvSpPr>
        <p:spPr>
          <a:xfrm>
            <a:off x="3493123" y="1344450"/>
            <a:ext cx="1356900" cy="1356900"/>
          </a:xfrm>
          <a:prstGeom prst="pie">
            <a:avLst>
              <a:gd fmla="val 16178511" name="adj1"/>
              <a:gd fmla="val 5405627"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62"/>
          <p:cNvSpPr/>
          <p:nvPr/>
        </p:nvSpPr>
        <p:spPr>
          <a:xfrm>
            <a:off x="6032300" y="1330550"/>
            <a:ext cx="1364700" cy="136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2"/>
          <p:cNvSpPr/>
          <p:nvPr/>
        </p:nvSpPr>
        <p:spPr>
          <a:xfrm>
            <a:off x="6040023" y="1344450"/>
            <a:ext cx="1356900" cy="1356900"/>
          </a:xfrm>
          <a:prstGeom prst="pie">
            <a:avLst>
              <a:gd fmla="val 16178511" name="adj1"/>
              <a:gd fmla="val 10769991"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62"/>
          <p:cNvSpPr/>
          <p:nvPr/>
        </p:nvSpPr>
        <p:spPr>
          <a:xfrm>
            <a:off x="768350" y="2942325"/>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62"/>
          <p:cNvSpPr/>
          <p:nvPr/>
        </p:nvSpPr>
        <p:spPr>
          <a:xfrm>
            <a:off x="3294600" y="2942325"/>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2"/>
          <p:cNvSpPr/>
          <p:nvPr/>
        </p:nvSpPr>
        <p:spPr>
          <a:xfrm>
            <a:off x="5820850" y="2942325"/>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496" name="Google Shape;496;p45"/>
          <p:cNvSpPr txBox="1"/>
          <p:nvPr/>
        </p:nvSpPr>
        <p:spPr>
          <a:xfrm>
            <a:off x="720000" y="1152625"/>
            <a:ext cx="7704000" cy="3699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You can delete this slide when you’re done editing the presentation</a:t>
            </a:r>
            <a:endParaRPr b="1" sz="1200">
              <a:solidFill>
                <a:schemeClr val="dk1"/>
              </a:solidFill>
              <a:latin typeface="DM Sans"/>
              <a:ea typeface="DM Sans"/>
              <a:cs typeface="DM Sans"/>
              <a:sym typeface="DM Sans"/>
            </a:endParaRPr>
          </a:p>
        </p:txBody>
      </p:sp>
      <p:sp>
        <p:nvSpPr>
          <p:cNvPr id="497" name="Google Shape;497;p45"/>
          <p:cNvSpPr txBox="1"/>
          <p:nvPr/>
        </p:nvSpPr>
        <p:spPr>
          <a:xfrm>
            <a:off x="713225" y="4057475"/>
            <a:ext cx="3515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For more info:</a:t>
            </a:r>
            <a:br>
              <a:rPr lang="en" sz="600">
                <a:solidFill>
                  <a:schemeClr val="dk1"/>
                </a:solidFill>
                <a:latin typeface="DM Sans"/>
                <a:ea typeface="DM Sans"/>
                <a:cs typeface="DM Sans"/>
                <a:sym typeface="DM Sans"/>
              </a:rPr>
            </a:br>
            <a:r>
              <a:rPr b="1" lang="en" sz="800">
                <a:solidFill>
                  <a:schemeClr val="dk1"/>
                </a:solidFill>
                <a:uFill>
                  <a:noFill/>
                </a:uFill>
                <a:latin typeface="Libre Baskerville"/>
                <a:ea typeface="Libre Baskerville"/>
                <a:cs typeface="Libre Baskerville"/>
                <a:sym typeface="Libre Baskerville"/>
                <a:hlinkClick r:id="rId3">
                  <a:extLst>
                    <a:ext uri="{A12FA001-AC4F-418D-AE19-62706E023703}">
                      <ahyp:hlinkClr val="tx"/>
                    </a:ext>
                  </a:extLst>
                </a:hlinkClick>
              </a:rPr>
              <a:t>SLIDESGO </a:t>
            </a:r>
            <a:r>
              <a:rPr b="1" lang="en" sz="800">
                <a:solidFill>
                  <a:schemeClr val="dk1"/>
                </a:solidFill>
                <a:latin typeface="Libre Baskerville"/>
                <a:ea typeface="Libre Baskerville"/>
                <a:cs typeface="Libre Baskerville"/>
                <a:sym typeface="Libre Baskerville"/>
              </a:rPr>
              <a:t>| </a:t>
            </a:r>
            <a:r>
              <a:rPr b="1" lang="en" sz="800">
                <a:solidFill>
                  <a:schemeClr val="dk1"/>
                </a:solidFill>
                <a:uFill>
                  <a:noFill/>
                </a:uFill>
                <a:latin typeface="Libre Baskerville"/>
                <a:ea typeface="Libre Baskerville"/>
                <a:cs typeface="Libre Baskerville"/>
                <a:sym typeface="Libre Baskerville"/>
                <a:hlinkClick r:id="rId4">
                  <a:extLst>
                    <a:ext uri="{A12FA001-AC4F-418D-AE19-62706E023703}">
                      <ahyp:hlinkClr val="tx"/>
                    </a:ext>
                  </a:extLst>
                </a:hlinkClick>
              </a:rPr>
              <a:t>BLOG</a:t>
            </a:r>
            <a:r>
              <a:rPr b="1" lang="en" sz="800">
                <a:solidFill>
                  <a:schemeClr val="dk1"/>
                </a:solidFill>
                <a:latin typeface="Libre Baskerville"/>
                <a:ea typeface="Libre Baskerville"/>
                <a:cs typeface="Libre Baskerville"/>
                <a:sym typeface="Libre Baskerville"/>
              </a:rPr>
              <a:t> | </a:t>
            </a:r>
            <a:r>
              <a:rPr b="1" lang="en" sz="800">
                <a:solidFill>
                  <a:schemeClr val="dk1"/>
                </a:solidFill>
                <a:uFill>
                  <a:noFill/>
                </a:uFill>
                <a:latin typeface="Libre Baskerville"/>
                <a:ea typeface="Libre Baskerville"/>
                <a:cs typeface="Libre Baskerville"/>
                <a:sym typeface="Libre Baskerville"/>
                <a:hlinkClick r:id="rId5">
                  <a:extLst>
                    <a:ext uri="{A12FA001-AC4F-418D-AE19-62706E023703}">
                      <ahyp:hlinkClr val="tx"/>
                    </a:ext>
                  </a:extLst>
                </a:hlinkClick>
              </a:rPr>
              <a:t>FAQ</a:t>
            </a:r>
            <a:r>
              <a:rPr b="1" lang="en" sz="800">
                <a:solidFill>
                  <a:schemeClr val="dk1"/>
                </a:solidFill>
                <a:latin typeface="Libre Baskerville"/>
                <a:ea typeface="Libre Baskerville"/>
                <a:cs typeface="Libre Baskerville"/>
                <a:sym typeface="Libre Baskerville"/>
              </a:rPr>
              <a:t>s</a:t>
            </a:r>
            <a:endParaRPr b="1" sz="800">
              <a:solidFill>
                <a:schemeClr val="dk1"/>
              </a:solidFill>
              <a:latin typeface="Libre Baskerville"/>
              <a:ea typeface="Libre Baskerville"/>
              <a:cs typeface="Libre Baskerville"/>
              <a:sym typeface="Libre Baskerville"/>
            </a:endParaRPr>
          </a:p>
        </p:txBody>
      </p:sp>
      <p:sp>
        <p:nvSpPr>
          <p:cNvPr id="498" name="Google Shape;498;p45"/>
          <p:cNvSpPr txBox="1"/>
          <p:nvPr/>
        </p:nvSpPr>
        <p:spPr>
          <a:xfrm>
            <a:off x="4798757" y="4057475"/>
            <a:ext cx="3515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600">
                <a:solidFill>
                  <a:schemeClr val="dk1"/>
                </a:solidFill>
                <a:latin typeface="DM Sans"/>
                <a:ea typeface="DM Sans"/>
                <a:cs typeface="DM Sans"/>
                <a:sym typeface="DM Sans"/>
              </a:rPr>
              <a:t>You can visit our sister </a:t>
            </a:r>
            <a:r>
              <a:rPr lang="en" sz="600">
                <a:solidFill>
                  <a:schemeClr val="dk1"/>
                </a:solidFill>
                <a:latin typeface="DM Sans"/>
                <a:ea typeface="DM Sans"/>
                <a:cs typeface="DM Sans"/>
                <a:sym typeface="DM Sans"/>
              </a:rPr>
              <a:t>projects</a:t>
            </a:r>
            <a:r>
              <a:rPr lang="en" sz="600">
                <a:solidFill>
                  <a:schemeClr val="dk1"/>
                </a:solidFill>
                <a:latin typeface="DM Sans"/>
                <a:ea typeface="DM Sans"/>
                <a:cs typeface="DM Sans"/>
                <a:sym typeface="DM Sans"/>
              </a:rPr>
              <a:t>:</a:t>
            </a:r>
            <a:br>
              <a:rPr lang="en" sz="600">
                <a:solidFill>
                  <a:schemeClr val="dk1"/>
                </a:solidFill>
                <a:latin typeface="DM Sans"/>
                <a:ea typeface="DM Sans"/>
                <a:cs typeface="DM Sans"/>
                <a:sym typeface="DM Sans"/>
              </a:rPr>
            </a:br>
            <a:r>
              <a:rPr b="1" lang="en" sz="800">
                <a:solidFill>
                  <a:schemeClr val="dk1"/>
                </a:solidFill>
                <a:uFill>
                  <a:noFill/>
                </a:uFill>
                <a:latin typeface="Libre Baskerville"/>
                <a:ea typeface="Libre Baskerville"/>
                <a:cs typeface="Libre Baskerville"/>
                <a:sym typeface="Libre Baskerville"/>
                <a:hlinkClick r:id="rId6">
                  <a:extLst>
                    <a:ext uri="{A12FA001-AC4F-418D-AE19-62706E023703}">
                      <ahyp:hlinkClr val="tx"/>
                    </a:ext>
                  </a:extLst>
                </a:hlinkClick>
              </a:rPr>
              <a:t>FREEPIK</a:t>
            </a:r>
            <a:r>
              <a:rPr b="1" lang="en" sz="800">
                <a:solidFill>
                  <a:schemeClr val="dk1"/>
                </a:solidFill>
                <a:latin typeface="Libre Baskerville"/>
                <a:ea typeface="Libre Baskerville"/>
                <a:cs typeface="Libre Baskerville"/>
                <a:sym typeface="Libre Baskerville"/>
              </a:rPr>
              <a:t> | </a:t>
            </a:r>
            <a:r>
              <a:rPr b="1" lang="en" sz="800">
                <a:solidFill>
                  <a:schemeClr val="dk1"/>
                </a:solidFill>
                <a:uFill>
                  <a:noFill/>
                </a:uFill>
                <a:latin typeface="Libre Baskerville"/>
                <a:ea typeface="Libre Baskerville"/>
                <a:cs typeface="Libre Baskerville"/>
                <a:sym typeface="Libre Baskerville"/>
                <a:hlinkClick r:id="rId7">
                  <a:extLst>
                    <a:ext uri="{A12FA001-AC4F-418D-AE19-62706E023703}">
                      <ahyp:hlinkClr val="tx"/>
                    </a:ext>
                  </a:extLst>
                </a:hlinkClick>
              </a:rPr>
              <a:t>FLATICON</a:t>
            </a:r>
            <a:r>
              <a:rPr b="1" lang="en" sz="800">
                <a:solidFill>
                  <a:schemeClr val="dk1"/>
                </a:solidFill>
                <a:latin typeface="Libre Baskerville"/>
                <a:ea typeface="Libre Baskerville"/>
                <a:cs typeface="Libre Baskerville"/>
                <a:sym typeface="Libre Baskerville"/>
              </a:rPr>
              <a:t> | </a:t>
            </a:r>
            <a:r>
              <a:rPr b="1" lang="en" sz="800">
                <a:solidFill>
                  <a:schemeClr val="dk1"/>
                </a:solidFill>
                <a:uFill>
                  <a:noFill/>
                </a:uFill>
                <a:latin typeface="Libre Baskerville"/>
                <a:ea typeface="Libre Baskerville"/>
                <a:cs typeface="Libre Baskerville"/>
                <a:sym typeface="Libre Baskerville"/>
                <a:hlinkClick r:id="rId8">
                  <a:extLst>
                    <a:ext uri="{A12FA001-AC4F-418D-AE19-62706E023703}">
                      <ahyp:hlinkClr val="tx"/>
                    </a:ext>
                  </a:extLst>
                </a:hlinkClick>
              </a:rPr>
              <a:t>STORYSET</a:t>
            </a:r>
            <a:r>
              <a:rPr b="1" lang="en" sz="800">
                <a:solidFill>
                  <a:schemeClr val="dk1"/>
                </a:solidFill>
                <a:latin typeface="Libre Baskerville"/>
                <a:ea typeface="Libre Baskerville"/>
                <a:cs typeface="Libre Baskerville"/>
                <a:sym typeface="Libre Baskerville"/>
              </a:rPr>
              <a:t> | </a:t>
            </a:r>
            <a:r>
              <a:rPr b="1" lang="en" sz="800">
                <a:solidFill>
                  <a:schemeClr val="dk1"/>
                </a:solidFill>
                <a:uFill>
                  <a:noFill/>
                </a:uFill>
                <a:latin typeface="Libre Baskerville"/>
                <a:ea typeface="Libre Baskerville"/>
                <a:cs typeface="Libre Baskerville"/>
                <a:sym typeface="Libre Baskerville"/>
                <a:hlinkClick r:id="rId9">
                  <a:extLst>
                    <a:ext uri="{A12FA001-AC4F-418D-AE19-62706E023703}">
                      <ahyp:hlinkClr val="tx"/>
                    </a:ext>
                  </a:extLst>
                </a:hlinkClick>
              </a:rPr>
              <a:t>WEPIK </a:t>
            </a:r>
            <a:r>
              <a:rPr b="1" lang="en" sz="800">
                <a:solidFill>
                  <a:schemeClr val="dk1"/>
                </a:solidFill>
                <a:latin typeface="Libre Baskerville"/>
                <a:ea typeface="Libre Baskerville"/>
                <a:cs typeface="Libre Baskerville"/>
                <a:sym typeface="Libre Baskerville"/>
              </a:rPr>
              <a:t>| </a:t>
            </a:r>
            <a:r>
              <a:rPr b="1" lang="en" sz="800">
                <a:solidFill>
                  <a:schemeClr val="dk1"/>
                </a:solidFill>
                <a:uFill>
                  <a:noFill/>
                </a:uFill>
                <a:latin typeface="Libre Baskerville"/>
                <a:ea typeface="Libre Baskerville"/>
                <a:cs typeface="Libre Baskerville"/>
                <a:sym typeface="Libre Baskerville"/>
                <a:hlinkClick r:id="rId10">
                  <a:extLst>
                    <a:ext uri="{A12FA001-AC4F-418D-AE19-62706E023703}">
                      <ahyp:hlinkClr val="tx"/>
                    </a:ext>
                  </a:extLst>
                </a:hlinkClick>
              </a:rPr>
              <a:t>VIDEVO</a:t>
            </a:r>
            <a:endParaRPr b="1" sz="800">
              <a:solidFill>
                <a:schemeClr val="dk1"/>
              </a:solidFill>
              <a:latin typeface="Libre Baskerville"/>
              <a:ea typeface="Libre Baskerville"/>
              <a:cs typeface="Libre Baskerville"/>
              <a:sym typeface="Libre Baskerville"/>
            </a:endParaRPr>
          </a:p>
        </p:txBody>
      </p:sp>
      <p:graphicFrame>
        <p:nvGraphicFramePr>
          <p:cNvPr id="499" name="Google Shape;499;p45"/>
          <p:cNvGraphicFramePr/>
          <p:nvPr/>
        </p:nvGraphicFramePr>
        <p:xfrm>
          <a:off x="720000" y="1691025"/>
          <a:ext cx="3000000" cy="3000000"/>
        </p:xfrm>
        <a:graphic>
          <a:graphicData uri="http://schemas.openxmlformats.org/drawingml/2006/table">
            <a:tbl>
              <a:tblPr>
                <a:noFill/>
                <a:tableStyleId>{C4085CC8-AC7B-4F96-832D-57B9937FFC32}</a:tableStyleId>
              </a:tblPr>
              <a:tblGrid>
                <a:gridCol w="2619875"/>
                <a:gridCol w="5084125"/>
              </a:tblGrid>
              <a:tr h="361525">
                <a:tc>
                  <a:txBody>
                    <a:bodyPr/>
                    <a:lstStyle/>
                    <a:p>
                      <a:pPr indent="0" lvl="0" marL="0" rtl="0" algn="l">
                        <a:spcBef>
                          <a:spcPts val="0"/>
                        </a:spcBef>
                        <a:spcAft>
                          <a:spcPts val="0"/>
                        </a:spcAft>
                        <a:buNone/>
                      </a:pPr>
                      <a:r>
                        <a:rPr b="1" lang="en" sz="1100">
                          <a:solidFill>
                            <a:schemeClr val="hlink"/>
                          </a:solidFill>
                          <a:uFill>
                            <a:noFill/>
                          </a:uFill>
                          <a:latin typeface="Libre Baskerville"/>
                          <a:ea typeface="Libre Baskerville"/>
                          <a:cs typeface="Libre Baskerville"/>
                          <a:sym typeface="Libre Baskerville"/>
                          <a:hlinkClick action="ppaction://hlinksldjump" r:id="rId11"/>
                        </a:rPr>
                        <a:t>Fonts</a:t>
                      </a:r>
                      <a:endParaRPr b="1" sz="1100">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DM Sans"/>
                          <a:ea typeface="DM Sans"/>
                          <a:cs typeface="DM Sans"/>
                          <a:sym typeface="DM Sans"/>
                        </a:rPr>
                        <a:t>To view this template correctly in PowerPoint, download and install the fonts we used</a:t>
                      </a:r>
                      <a:endParaRPr sz="95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hlink"/>
                          </a:solidFill>
                          <a:uFill>
                            <a:noFill/>
                          </a:uFill>
                          <a:latin typeface="Libre Baskerville"/>
                          <a:ea typeface="Libre Baskerville"/>
                          <a:cs typeface="Libre Baskerville"/>
                          <a:sym typeface="Libre Baskerville"/>
                          <a:hlinkClick action="ppaction://hlinksldjump" r:id="rId12"/>
                        </a:rPr>
                        <a:t>Used</a:t>
                      </a:r>
                      <a:r>
                        <a:rPr b="1" lang="en" sz="1100">
                          <a:solidFill>
                            <a:schemeClr val="dk1"/>
                          </a:solidFill>
                          <a:latin typeface="Libre Baskerville"/>
                          <a:ea typeface="Libre Baskerville"/>
                          <a:cs typeface="Libre Baskerville"/>
                          <a:sym typeface="Libre Baskerville"/>
                        </a:rPr>
                        <a:t> and </a:t>
                      </a:r>
                      <a:r>
                        <a:rPr b="1" lang="en" sz="1100">
                          <a:solidFill>
                            <a:schemeClr val="hlink"/>
                          </a:solidFill>
                          <a:uFill>
                            <a:noFill/>
                          </a:uFill>
                          <a:latin typeface="Libre Baskerville"/>
                          <a:ea typeface="Libre Baskerville"/>
                          <a:cs typeface="Libre Baskerville"/>
                          <a:sym typeface="Libre Baskerville"/>
                          <a:hlinkClick action="ppaction://hlinksldjump" r:id="rId13"/>
                        </a:rPr>
                        <a:t>alternative</a:t>
                      </a:r>
                      <a:r>
                        <a:rPr b="1" lang="en" sz="1100">
                          <a:solidFill>
                            <a:schemeClr val="hlink"/>
                          </a:solidFill>
                          <a:uFill>
                            <a:noFill/>
                          </a:uFill>
                          <a:latin typeface="Libre Baskerville"/>
                          <a:ea typeface="Libre Baskerville"/>
                          <a:cs typeface="Libre Baskerville"/>
                          <a:sym typeface="Libre Baskerville"/>
                          <a:hlinkClick action="ppaction://hlinksldjump" r:id="rId14"/>
                        </a:rPr>
                        <a:t> resources</a:t>
                      </a:r>
                      <a:endParaRPr b="1" sz="1100">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50">
                          <a:solidFill>
                            <a:schemeClr val="dk1"/>
                          </a:solidFill>
                          <a:latin typeface="DM Sans"/>
                          <a:ea typeface="DM Sans"/>
                          <a:cs typeface="DM Sans"/>
                          <a:sym typeface="DM Sans"/>
                        </a:rPr>
                        <a:t>An assortment of graphic resources that are suitable for use in this presentation</a:t>
                      </a:r>
                      <a:endParaRPr sz="95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hlink"/>
                          </a:solidFill>
                          <a:uFill>
                            <a:noFill/>
                          </a:uFill>
                          <a:latin typeface="Libre Baskerville"/>
                          <a:ea typeface="Libre Baskerville"/>
                          <a:cs typeface="Libre Baskerville"/>
                          <a:sym typeface="Libre Baskerville"/>
                          <a:hlinkClick action="ppaction://hlinksldjump" r:id="rId15"/>
                        </a:rPr>
                        <a:t>Thanks slide</a:t>
                      </a:r>
                      <a:endParaRPr b="1" sz="1100">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DM Sans"/>
                          <a:ea typeface="DM Sans"/>
                          <a:cs typeface="DM Sans"/>
                          <a:sym typeface="DM Sans"/>
                        </a:rPr>
                        <a:t>You must keep it so that proper credits for our design are given</a:t>
                      </a:r>
                      <a:endParaRPr sz="95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hlink"/>
                          </a:solidFill>
                          <a:uFill>
                            <a:noFill/>
                          </a:uFill>
                          <a:latin typeface="Libre Baskerville"/>
                          <a:ea typeface="Libre Baskerville"/>
                          <a:cs typeface="Libre Baskerville"/>
                          <a:sym typeface="Libre Baskerville"/>
                          <a:hlinkClick action="ppaction://hlinksldjump" r:id="rId16"/>
                        </a:rPr>
                        <a:t>Colors</a:t>
                      </a:r>
                      <a:endParaRPr b="1" sz="1100">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DM Sans"/>
                          <a:ea typeface="DM Sans"/>
                          <a:cs typeface="DM Sans"/>
                          <a:sym typeface="DM Sans"/>
                        </a:rPr>
                        <a:t>All the colors used in this presentation</a:t>
                      </a:r>
                      <a:endParaRPr sz="95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hlink"/>
                          </a:solidFill>
                          <a:uFill>
                            <a:noFill/>
                          </a:uFill>
                          <a:latin typeface="Libre Baskerville"/>
                          <a:ea typeface="Libre Baskerville"/>
                          <a:cs typeface="Libre Baskerville"/>
                          <a:sym typeface="Libre Baskerville"/>
                          <a:hlinkClick action="ppaction://hlinksldjump" r:id="rId17"/>
                        </a:rPr>
                        <a:t>Icons </a:t>
                      </a:r>
                      <a:r>
                        <a:rPr b="1" lang="en" sz="1100">
                          <a:solidFill>
                            <a:schemeClr val="dk1"/>
                          </a:solidFill>
                          <a:latin typeface="Libre Baskerville"/>
                          <a:ea typeface="Libre Baskerville"/>
                          <a:cs typeface="Libre Baskerville"/>
                          <a:sym typeface="Libre Baskerville"/>
                        </a:rPr>
                        <a:t>and </a:t>
                      </a:r>
                      <a:r>
                        <a:rPr b="1" lang="en" sz="1100">
                          <a:solidFill>
                            <a:schemeClr val="hlink"/>
                          </a:solidFill>
                          <a:uFill>
                            <a:noFill/>
                          </a:uFill>
                          <a:latin typeface="Libre Baskerville"/>
                          <a:ea typeface="Libre Baskerville"/>
                          <a:cs typeface="Libre Baskerville"/>
                          <a:sym typeface="Libre Baskerville"/>
                          <a:hlinkClick action="ppaction://hlinksldjump" r:id="rId18"/>
                        </a:rPr>
                        <a:t>infographic resources</a:t>
                      </a:r>
                      <a:endParaRPr b="1" sz="1100">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950">
                          <a:solidFill>
                            <a:schemeClr val="dk1"/>
                          </a:solidFill>
                          <a:latin typeface="DM Sans"/>
                          <a:ea typeface="DM Sans"/>
                          <a:cs typeface="DM Sans"/>
                          <a:sym typeface="DM Sans"/>
                        </a:rPr>
                        <a:t>These can be used in the template, and their size and color can be edited</a:t>
                      </a:r>
                      <a:endParaRPr sz="95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latin typeface="Libre Baskerville"/>
                          <a:ea typeface="Libre Baskerville"/>
                          <a:cs typeface="Libre Baskerville"/>
                          <a:sym typeface="Libre Baskerville"/>
                        </a:rPr>
                        <a:t>Editable presentation theme </a:t>
                      </a:r>
                      <a:endParaRPr b="1" sz="1100">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DM Sans"/>
                          <a:ea typeface="DM Sans"/>
                          <a:cs typeface="DM Sans"/>
                          <a:sym typeface="DM Sans"/>
                        </a:rPr>
                        <a:t>You can edit the master slides easily. For more info, click </a:t>
                      </a:r>
                      <a:r>
                        <a:rPr b="1" lang="en" sz="950" u="sng">
                          <a:solidFill>
                            <a:schemeClr val="dk1"/>
                          </a:solidFill>
                          <a:latin typeface="DM Sans"/>
                          <a:ea typeface="DM Sans"/>
                          <a:cs typeface="DM Sans"/>
                          <a:sym typeface="DM Sans"/>
                          <a:hlinkClick r:id="rId19">
                            <a:extLst>
                              <a:ext uri="{A12FA001-AC4F-418D-AE19-62706E023703}">
                                <ahyp:hlinkClr val="tx"/>
                              </a:ext>
                            </a:extLst>
                          </a:hlinkClick>
                        </a:rPr>
                        <a:t>here</a:t>
                      </a:r>
                      <a:endParaRPr sz="95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63"/>
          <p:cNvSpPr txBox="1"/>
          <p:nvPr>
            <p:ph type="title"/>
          </p:nvPr>
        </p:nvSpPr>
        <p:spPr>
          <a:xfrm>
            <a:off x="713225" y="1561350"/>
            <a:ext cx="30948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677" name="Google Shape;677;p63"/>
          <p:cNvSpPr txBox="1"/>
          <p:nvPr>
            <p:ph idx="1" type="subTitle"/>
          </p:nvPr>
        </p:nvSpPr>
        <p:spPr>
          <a:xfrm>
            <a:off x="713225" y="2624550"/>
            <a:ext cx="30948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678" name="Google Shape;678;p63"/>
          <p:cNvGrpSpPr/>
          <p:nvPr/>
        </p:nvGrpSpPr>
        <p:grpSpPr>
          <a:xfrm>
            <a:off x="4420928" y="1249700"/>
            <a:ext cx="3479400" cy="2584925"/>
            <a:chOff x="4544950" y="1249700"/>
            <a:chExt cx="3479400" cy="2584925"/>
          </a:xfrm>
        </p:grpSpPr>
        <p:sp>
          <p:nvSpPr>
            <p:cNvPr id="679" name="Google Shape;679;p63"/>
            <p:cNvSpPr/>
            <p:nvPr/>
          </p:nvSpPr>
          <p:spPr>
            <a:xfrm>
              <a:off x="4544950" y="1249700"/>
              <a:ext cx="3479400" cy="2183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3"/>
            <p:cNvSpPr/>
            <p:nvPr/>
          </p:nvSpPr>
          <p:spPr>
            <a:xfrm>
              <a:off x="5869183" y="3404290"/>
              <a:ext cx="825879" cy="352437"/>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63"/>
            <p:cNvSpPr/>
            <p:nvPr/>
          </p:nvSpPr>
          <p:spPr>
            <a:xfrm>
              <a:off x="5794650" y="3742525"/>
              <a:ext cx="980100" cy="92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2" name="Google Shape;682;p63"/>
          <p:cNvPicPr preferRelativeResize="0"/>
          <p:nvPr/>
        </p:nvPicPr>
        <p:blipFill rotWithShape="1">
          <a:blip r:embed="rId3">
            <a:alphaModFix/>
          </a:blip>
          <a:srcRect b="0" l="3891" r="3882" t="0"/>
          <a:stretch/>
        </p:blipFill>
        <p:spPr>
          <a:xfrm>
            <a:off x="4533531" y="1350696"/>
            <a:ext cx="3249110" cy="198171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64"/>
          <p:cNvSpPr/>
          <p:nvPr/>
        </p:nvSpPr>
        <p:spPr>
          <a:xfrm>
            <a:off x="1567875" y="744925"/>
            <a:ext cx="2697300" cy="36723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8" name="Google Shape;688;p64"/>
          <p:cNvPicPr preferRelativeResize="0"/>
          <p:nvPr/>
        </p:nvPicPr>
        <p:blipFill rotWithShape="1">
          <a:blip r:embed="rId3">
            <a:alphaModFix/>
          </a:blip>
          <a:srcRect b="0" l="27920" r="29866" t="0"/>
          <a:stretch/>
        </p:blipFill>
        <p:spPr>
          <a:xfrm>
            <a:off x="1655968" y="838567"/>
            <a:ext cx="2512490" cy="3347958"/>
          </a:xfrm>
          <a:prstGeom prst="rect">
            <a:avLst/>
          </a:prstGeom>
          <a:noFill/>
          <a:ln>
            <a:noFill/>
          </a:ln>
        </p:spPr>
      </p:pic>
      <p:sp>
        <p:nvSpPr>
          <p:cNvPr id="689" name="Google Shape;689;p64"/>
          <p:cNvSpPr txBox="1"/>
          <p:nvPr>
            <p:ph type="title"/>
          </p:nvPr>
        </p:nvSpPr>
        <p:spPr>
          <a:xfrm>
            <a:off x="5364625" y="1501200"/>
            <a:ext cx="3066000" cy="1060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mockup</a:t>
            </a:r>
            <a:endParaRPr/>
          </a:p>
        </p:txBody>
      </p:sp>
      <p:sp>
        <p:nvSpPr>
          <p:cNvPr id="690" name="Google Shape;690;p64"/>
          <p:cNvSpPr txBox="1"/>
          <p:nvPr>
            <p:ph idx="1" type="subTitle"/>
          </p:nvPr>
        </p:nvSpPr>
        <p:spPr>
          <a:xfrm>
            <a:off x="5364771" y="2562000"/>
            <a:ext cx="30660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65"/>
          <p:cNvSpPr/>
          <p:nvPr/>
        </p:nvSpPr>
        <p:spPr>
          <a:xfrm>
            <a:off x="5269350" y="723625"/>
            <a:ext cx="1835100" cy="37248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5"/>
          <p:cNvSpPr txBox="1"/>
          <p:nvPr>
            <p:ph type="title"/>
          </p:nvPr>
        </p:nvSpPr>
        <p:spPr>
          <a:xfrm>
            <a:off x="713225" y="1561350"/>
            <a:ext cx="30948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697" name="Google Shape;697;p65"/>
          <p:cNvSpPr txBox="1"/>
          <p:nvPr>
            <p:ph idx="1" type="subTitle"/>
          </p:nvPr>
        </p:nvSpPr>
        <p:spPr>
          <a:xfrm>
            <a:off x="713225" y="2624550"/>
            <a:ext cx="30948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698" name="Google Shape;698;p65"/>
          <p:cNvPicPr preferRelativeResize="0"/>
          <p:nvPr/>
        </p:nvPicPr>
        <p:blipFill rotWithShape="1">
          <a:blip r:embed="rId3">
            <a:alphaModFix/>
          </a:blip>
          <a:srcRect b="0" l="58212" r="12307" t="0"/>
          <a:stretch/>
        </p:blipFill>
        <p:spPr>
          <a:xfrm>
            <a:off x="5347788" y="891935"/>
            <a:ext cx="1664599" cy="3176198"/>
          </a:xfrm>
          <a:prstGeom prst="rect">
            <a:avLst/>
          </a:prstGeom>
          <a:noFill/>
          <a:ln>
            <a:noFill/>
          </a:ln>
        </p:spPr>
      </p:pic>
      <p:sp>
        <p:nvSpPr>
          <p:cNvPr id="699" name="Google Shape;699;p65"/>
          <p:cNvSpPr/>
          <p:nvPr/>
        </p:nvSpPr>
        <p:spPr>
          <a:xfrm>
            <a:off x="5928238" y="4221225"/>
            <a:ext cx="503700" cy="993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his is a</a:t>
            </a:r>
            <a:r>
              <a:rPr lang="en">
                <a:solidFill>
                  <a:srgbClr val="F4C5B1"/>
                </a:solidFill>
              </a:rPr>
              <a:t> </a:t>
            </a:r>
            <a:r>
              <a:rPr lang="en"/>
              <a:t>map</a:t>
            </a:r>
            <a:endParaRPr/>
          </a:p>
        </p:txBody>
      </p:sp>
      <p:sp>
        <p:nvSpPr>
          <p:cNvPr id="705" name="Google Shape;705;p66"/>
          <p:cNvSpPr txBox="1"/>
          <p:nvPr/>
        </p:nvSpPr>
        <p:spPr>
          <a:xfrm>
            <a:off x="981900" y="4378632"/>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a:solidFill>
                  <a:schemeClr val="dk1"/>
                </a:solidFill>
                <a:uFill>
                  <a:noFill/>
                </a:uFill>
                <a:latin typeface="DM Sans"/>
                <a:ea typeface="DM Sans"/>
                <a:cs typeface="DM Sans"/>
                <a:sym typeface="DM Sans"/>
                <a:hlinkClick r:id="rId3">
                  <a:extLst>
                    <a:ext uri="{A12FA001-AC4F-418D-AE19-62706E023703}">
                      <ahyp:hlinkClr val="tx"/>
                    </a:ext>
                  </a:extLst>
                </a:hlinkClick>
              </a:rPr>
              <a:t>For more info, click here</a:t>
            </a:r>
            <a:endParaRPr b="1" sz="1000">
              <a:solidFill>
                <a:schemeClr val="dk1"/>
              </a:solidFill>
              <a:latin typeface="DM Sans"/>
              <a:ea typeface="DM Sans"/>
              <a:cs typeface="DM Sans"/>
              <a:sym typeface="DM Sans"/>
            </a:endParaRPr>
          </a:p>
        </p:txBody>
      </p:sp>
      <p:sp>
        <p:nvSpPr>
          <p:cNvPr id="706" name="Google Shape;706;p66"/>
          <p:cNvSpPr txBox="1"/>
          <p:nvPr/>
        </p:nvSpPr>
        <p:spPr>
          <a:xfrm>
            <a:off x="945475" y="1450625"/>
            <a:ext cx="2073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Libre Baskerville"/>
                <a:ea typeface="Libre Baskerville"/>
                <a:cs typeface="Libre Baskerville"/>
                <a:sym typeface="Libre Baskerville"/>
              </a:rPr>
              <a:t>Saturn</a:t>
            </a:r>
            <a:endParaRPr b="1" sz="2000">
              <a:solidFill>
                <a:schemeClr val="dk1"/>
              </a:solidFill>
              <a:latin typeface="Libre Baskerville"/>
              <a:ea typeface="Libre Baskerville"/>
              <a:cs typeface="Libre Baskerville"/>
              <a:sym typeface="Libre Baskerville"/>
            </a:endParaRPr>
          </a:p>
        </p:txBody>
      </p:sp>
      <p:sp>
        <p:nvSpPr>
          <p:cNvPr id="707" name="Google Shape;707;p66"/>
          <p:cNvSpPr txBox="1"/>
          <p:nvPr/>
        </p:nvSpPr>
        <p:spPr>
          <a:xfrm>
            <a:off x="945475" y="1751600"/>
            <a:ext cx="2073600" cy="91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Saturn is a gas giant and has several rings. It's composed mostly of hydrogen and helium</a:t>
            </a:r>
            <a:endParaRPr sz="1200">
              <a:solidFill>
                <a:schemeClr val="dk1"/>
              </a:solidFill>
              <a:latin typeface="DM Sans"/>
              <a:ea typeface="DM Sans"/>
              <a:cs typeface="DM Sans"/>
              <a:sym typeface="DM Sans"/>
            </a:endParaRPr>
          </a:p>
        </p:txBody>
      </p:sp>
      <p:sp>
        <p:nvSpPr>
          <p:cNvPr id="708" name="Google Shape;708;p66"/>
          <p:cNvSpPr/>
          <p:nvPr/>
        </p:nvSpPr>
        <p:spPr>
          <a:xfrm>
            <a:off x="720963" y="2731314"/>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709" name="Google Shape;709;p66"/>
          <p:cNvSpPr/>
          <p:nvPr/>
        </p:nvSpPr>
        <p:spPr>
          <a:xfrm>
            <a:off x="720963" y="1298214"/>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0" name="Google Shape;710;p66" title="Gráfico">
            <a:hlinkClick r:id="rId4"/>
          </p:cNvPr>
          <p:cNvPicPr preferRelativeResize="0"/>
          <p:nvPr/>
        </p:nvPicPr>
        <p:blipFill>
          <a:blip r:embed="rId5">
            <a:alphaModFix/>
          </a:blip>
          <a:stretch>
            <a:fillRect/>
          </a:stretch>
        </p:blipFill>
        <p:spPr>
          <a:xfrm>
            <a:off x="3625400" y="1170125"/>
            <a:ext cx="4729163" cy="2928938"/>
          </a:xfrm>
          <a:prstGeom prst="rect">
            <a:avLst/>
          </a:prstGeom>
          <a:noFill/>
          <a:ln>
            <a:noFill/>
          </a:ln>
        </p:spPr>
      </p:pic>
      <p:sp>
        <p:nvSpPr>
          <p:cNvPr id="711" name="Google Shape;711;p66"/>
          <p:cNvSpPr txBox="1"/>
          <p:nvPr/>
        </p:nvSpPr>
        <p:spPr>
          <a:xfrm>
            <a:off x="945475" y="2883725"/>
            <a:ext cx="2073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Libre Baskerville"/>
                <a:ea typeface="Libre Baskerville"/>
                <a:cs typeface="Libre Baskerville"/>
                <a:sym typeface="Libre Baskerville"/>
              </a:rPr>
              <a:t>Neptune</a:t>
            </a:r>
            <a:endParaRPr b="1" sz="2000">
              <a:solidFill>
                <a:schemeClr val="dk1"/>
              </a:solidFill>
              <a:latin typeface="Libre Baskerville"/>
              <a:ea typeface="Libre Baskerville"/>
              <a:cs typeface="Libre Baskerville"/>
              <a:sym typeface="Libre Baskerville"/>
            </a:endParaRPr>
          </a:p>
        </p:txBody>
      </p:sp>
      <p:sp>
        <p:nvSpPr>
          <p:cNvPr id="712" name="Google Shape;712;p66"/>
          <p:cNvSpPr txBox="1"/>
          <p:nvPr/>
        </p:nvSpPr>
        <p:spPr>
          <a:xfrm>
            <a:off x="945475" y="3184700"/>
            <a:ext cx="2073600" cy="91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Neptune is the farthest planet from the Sun. It's also the fourth-largest in the Solar System</a:t>
            </a:r>
            <a:endParaRPr sz="1200">
              <a:solidFill>
                <a:schemeClr val="dk1"/>
              </a:solidFill>
              <a:latin typeface="DM Sans"/>
              <a:ea typeface="DM Sans"/>
              <a:cs typeface="DM Sans"/>
              <a:sym typeface="DM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67"/>
          <p:cNvSpPr txBox="1"/>
          <p:nvPr>
            <p:ph type="title"/>
          </p:nvPr>
        </p:nvSpPr>
        <p:spPr>
          <a:xfrm>
            <a:off x="2512300" y="2338425"/>
            <a:ext cx="3937500" cy="151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Name of the section</a:t>
            </a:r>
            <a:endParaRPr/>
          </a:p>
        </p:txBody>
      </p:sp>
      <p:sp>
        <p:nvSpPr>
          <p:cNvPr id="718" name="Google Shape;718;p67"/>
          <p:cNvSpPr txBox="1"/>
          <p:nvPr>
            <p:ph idx="2" type="title"/>
          </p:nvPr>
        </p:nvSpPr>
        <p:spPr>
          <a:xfrm>
            <a:off x="3693250" y="1317725"/>
            <a:ext cx="15756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19" name="Google Shape;719;p67"/>
          <p:cNvSpPr/>
          <p:nvPr/>
        </p:nvSpPr>
        <p:spPr>
          <a:xfrm>
            <a:off x="3489673" y="1192075"/>
            <a:ext cx="289500" cy="289500"/>
          </a:xfrm>
          <a:prstGeom prst="rect">
            <a:avLst/>
          </a:prstGeom>
          <a:solidFill>
            <a:schemeClr val="dk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timeline always works well</a:t>
            </a:r>
            <a:endParaRPr/>
          </a:p>
        </p:txBody>
      </p:sp>
      <p:sp>
        <p:nvSpPr>
          <p:cNvPr id="725" name="Google Shape;725;p68"/>
          <p:cNvSpPr/>
          <p:nvPr/>
        </p:nvSpPr>
        <p:spPr>
          <a:xfrm>
            <a:off x="1537950" y="2678300"/>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8"/>
          <p:cNvSpPr/>
          <p:nvPr/>
        </p:nvSpPr>
        <p:spPr>
          <a:xfrm>
            <a:off x="3501850" y="2678300"/>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8"/>
          <p:cNvSpPr/>
          <p:nvPr/>
        </p:nvSpPr>
        <p:spPr>
          <a:xfrm>
            <a:off x="5465750" y="2678300"/>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8"/>
          <p:cNvSpPr/>
          <p:nvPr/>
        </p:nvSpPr>
        <p:spPr>
          <a:xfrm>
            <a:off x="7429650" y="2678300"/>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8"/>
          <p:cNvSpPr txBox="1"/>
          <p:nvPr/>
        </p:nvSpPr>
        <p:spPr>
          <a:xfrm flipH="1">
            <a:off x="713125" y="3146288"/>
            <a:ext cx="1812300" cy="35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ibre Baskerville"/>
                <a:ea typeface="Libre Baskerville"/>
                <a:cs typeface="Libre Baskerville"/>
                <a:sym typeface="Libre Baskerville"/>
              </a:rPr>
              <a:t>Step 1</a:t>
            </a:r>
            <a:endParaRPr b="1" sz="2000">
              <a:solidFill>
                <a:schemeClr val="dk1"/>
              </a:solidFill>
              <a:latin typeface="Libre Baskerville"/>
              <a:ea typeface="Libre Baskerville"/>
              <a:cs typeface="Libre Baskerville"/>
              <a:sym typeface="Libre Baskerville"/>
            </a:endParaRPr>
          </a:p>
        </p:txBody>
      </p:sp>
      <p:sp>
        <p:nvSpPr>
          <p:cNvPr id="730" name="Google Shape;730;p68"/>
          <p:cNvSpPr txBox="1"/>
          <p:nvPr/>
        </p:nvSpPr>
        <p:spPr>
          <a:xfrm flipH="1">
            <a:off x="713167" y="3418036"/>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Venus is a hot planet</a:t>
            </a:r>
            <a:endParaRPr sz="1200">
              <a:solidFill>
                <a:schemeClr val="dk1"/>
              </a:solidFill>
              <a:latin typeface="DM Sans"/>
              <a:ea typeface="DM Sans"/>
              <a:cs typeface="DM Sans"/>
              <a:sym typeface="DM Sans"/>
            </a:endParaRPr>
          </a:p>
        </p:txBody>
      </p:sp>
      <p:sp>
        <p:nvSpPr>
          <p:cNvPr id="731" name="Google Shape;731;p68"/>
          <p:cNvSpPr txBox="1"/>
          <p:nvPr/>
        </p:nvSpPr>
        <p:spPr>
          <a:xfrm flipH="1">
            <a:off x="2677025" y="3146288"/>
            <a:ext cx="1812300" cy="35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ibre Baskerville"/>
                <a:ea typeface="Libre Baskerville"/>
                <a:cs typeface="Libre Baskerville"/>
                <a:sym typeface="Libre Baskerville"/>
              </a:rPr>
              <a:t>Step 3</a:t>
            </a:r>
            <a:endParaRPr b="1" sz="2000">
              <a:solidFill>
                <a:schemeClr val="dk1"/>
              </a:solidFill>
              <a:latin typeface="Libre Baskerville"/>
              <a:ea typeface="Libre Baskerville"/>
              <a:cs typeface="Libre Baskerville"/>
              <a:sym typeface="Libre Baskerville"/>
            </a:endParaRPr>
          </a:p>
        </p:txBody>
      </p:sp>
      <p:sp>
        <p:nvSpPr>
          <p:cNvPr id="732" name="Google Shape;732;p68"/>
          <p:cNvSpPr txBox="1"/>
          <p:nvPr/>
        </p:nvSpPr>
        <p:spPr>
          <a:xfrm flipH="1">
            <a:off x="2677067" y="3418036"/>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Mercury is very small</a:t>
            </a:r>
            <a:endParaRPr sz="1200">
              <a:solidFill>
                <a:schemeClr val="dk1"/>
              </a:solidFill>
              <a:latin typeface="DM Sans"/>
              <a:ea typeface="DM Sans"/>
              <a:cs typeface="DM Sans"/>
              <a:sym typeface="DM Sans"/>
            </a:endParaRPr>
          </a:p>
        </p:txBody>
      </p:sp>
      <p:sp>
        <p:nvSpPr>
          <p:cNvPr id="733" name="Google Shape;733;p68"/>
          <p:cNvSpPr txBox="1"/>
          <p:nvPr/>
        </p:nvSpPr>
        <p:spPr>
          <a:xfrm flipH="1">
            <a:off x="4640925" y="3146288"/>
            <a:ext cx="1812300" cy="35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ibre Baskerville"/>
                <a:ea typeface="Libre Baskerville"/>
                <a:cs typeface="Libre Baskerville"/>
                <a:sym typeface="Libre Baskerville"/>
              </a:rPr>
              <a:t>Step 5</a:t>
            </a:r>
            <a:endParaRPr b="1" sz="2000">
              <a:solidFill>
                <a:schemeClr val="dk1"/>
              </a:solidFill>
              <a:latin typeface="Libre Baskerville"/>
              <a:ea typeface="Libre Baskerville"/>
              <a:cs typeface="Libre Baskerville"/>
              <a:sym typeface="Libre Baskerville"/>
            </a:endParaRPr>
          </a:p>
        </p:txBody>
      </p:sp>
      <p:sp>
        <p:nvSpPr>
          <p:cNvPr id="734" name="Google Shape;734;p68"/>
          <p:cNvSpPr txBox="1"/>
          <p:nvPr/>
        </p:nvSpPr>
        <p:spPr>
          <a:xfrm flipH="1">
            <a:off x="4640967" y="3418036"/>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Mars is made of basalt</a:t>
            </a:r>
            <a:endParaRPr sz="1200">
              <a:solidFill>
                <a:schemeClr val="dk1"/>
              </a:solidFill>
              <a:latin typeface="DM Sans"/>
              <a:ea typeface="DM Sans"/>
              <a:cs typeface="DM Sans"/>
              <a:sym typeface="DM Sans"/>
            </a:endParaRPr>
          </a:p>
        </p:txBody>
      </p:sp>
      <p:sp>
        <p:nvSpPr>
          <p:cNvPr id="735" name="Google Shape;735;p68"/>
          <p:cNvSpPr txBox="1"/>
          <p:nvPr/>
        </p:nvSpPr>
        <p:spPr>
          <a:xfrm flipH="1">
            <a:off x="6604825" y="3146288"/>
            <a:ext cx="1812300" cy="35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ibre Baskerville"/>
                <a:ea typeface="Libre Baskerville"/>
                <a:cs typeface="Libre Baskerville"/>
                <a:sym typeface="Libre Baskerville"/>
              </a:rPr>
              <a:t>Step 7</a:t>
            </a:r>
            <a:endParaRPr b="1" sz="2000">
              <a:solidFill>
                <a:schemeClr val="dk1"/>
              </a:solidFill>
              <a:latin typeface="Libre Baskerville"/>
              <a:ea typeface="Libre Baskerville"/>
              <a:cs typeface="Libre Baskerville"/>
              <a:sym typeface="Libre Baskerville"/>
            </a:endParaRPr>
          </a:p>
        </p:txBody>
      </p:sp>
      <p:sp>
        <p:nvSpPr>
          <p:cNvPr id="736" name="Google Shape;736;p68"/>
          <p:cNvSpPr txBox="1"/>
          <p:nvPr/>
        </p:nvSpPr>
        <p:spPr>
          <a:xfrm flipH="1">
            <a:off x="6604867" y="3418036"/>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Jupiter is a gas giant</a:t>
            </a:r>
            <a:endParaRPr sz="1200">
              <a:solidFill>
                <a:schemeClr val="dk1"/>
              </a:solidFill>
              <a:latin typeface="DM Sans"/>
              <a:ea typeface="DM Sans"/>
              <a:cs typeface="DM Sans"/>
              <a:sym typeface="DM Sans"/>
            </a:endParaRPr>
          </a:p>
        </p:txBody>
      </p:sp>
      <p:cxnSp>
        <p:nvCxnSpPr>
          <p:cNvPr id="737" name="Google Shape;737;p68"/>
          <p:cNvCxnSpPr>
            <a:stCxn id="725" idx="2"/>
            <a:endCxn id="729" idx="0"/>
          </p:cNvCxnSpPr>
          <p:nvPr/>
        </p:nvCxnSpPr>
        <p:spPr>
          <a:xfrm flipH="1">
            <a:off x="1619250" y="2854700"/>
            <a:ext cx="6900" cy="291600"/>
          </a:xfrm>
          <a:prstGeom prst="straightConnector1">
            <a:avLst/>
          </a:prstGeom>
          <a:noFill/>
          <a:ln cap="flat" cmpd="sng" w="9525">
            <a:solidFill>
              <a:schemeClr val="dk1"/>
            </a:solidFill>
            <a:prstDash val="solid"/>
            <a:round/>
            <a:headEnd len="med" w="med" type="none"/>
            <a:tailEnd len="med" w="med" type="none"/>
          </a:ln>
        </p:spPr>
      </p:cxnSp>
      <p:cxnSp>
        <p:nvCxnSpPr>
          <p:cNvPr id="738" name="Google Shape;738;p68"/>
          <p:cNvCxnSpPr>
            <a:stCxn id="726" idx="2"/>
            <a:endCxn id="731" idx="0"/>
          </p:cNvCxnSpPr>
          <p:nvPr/>
        </p:nvCxnSpPr>
        <p:spPr>
          <a:xfrm flipH="1">
            <a:off x="3583150" y="2854700"/>
            <a:ext cx="6900" cy="291600"/>
          </a:xfrm>
          <a:prstGeom prst="straightConnector1">
            <a:avLst/>
          </a:prstGeom>
          <a:noFill/>
          <a:ln cap="flat" cmpd="sng" w="9525">
            <a:solidFill>
              <a:schemeClr val="dk1"/>
            </a:solidFill>
            <a:prstDash val="solid"/>
            <a:round/>
            <a:headEnd len="med" w="med" type="none"/>
            <a:tailEnd len="med" w="med" type="none"/>
          </a:ln>
        </p:spPr>
      </p:cxnSp>
      <p:cxnSp>
        <p:nvCxnSpPr>
          <p:cNvPr id="739" name="Google Shape;739;p68"/>
          <p:cNvCxnSpPr>
            <a:stCxn id="727" idx="2"/>
            <a:endCxn id="733" idx="0"/>
          </p:cNvCxnSpPr>
          <p:nvPr/>
        </p:nvCxnSpPr>
        <p:spPr>
          <a:xfrm flipH="1">
            <a:off x="5547050" y="2854700"/>
            <a:ext cx="6900" cy="291600"/>
          </a:xfrm>
          <a:prstGeom prst="straightConnector1">
            <a:avLst/>
          </a:prstGeom>
          <a:noFill/>
          <a:ln cap="flat" cmpd="sng" w="9525">
            <a:solidFill>
              <a:schemeClr val="dk1"/>
            </a:solidFill>
            <a:prstDash val="solid"/>
            <a:round/>
            <a:headEnd len="med" w="med" type="none"/>
            <a:tailEnd len="med" w="med" type="none"/>
          </a:ln>
        </p:spPr>
      </p:cxnSp>
      <p:cxnSp>
        <p:nvCxnSpPr>
          <p:cNvPr id="740" name="Google Shape;740;p68"/>
          <p:cNvCxnSpPr>
            <a:stCxn id="728" idx="2"/>
            <a:endCxn id="735" idx="0"/>
          </p:cNvCxnSpPr>
          <p:nvPr/>
        </p:nvCxnSpPr>
        <p:spPr>
          <a:xfrm flipH="1">
            <a:off x="7510950" y="2854700"/>
            <a:ext cx="6900" cy="291600"/>
          </a:xfrm>
          <a:prstGeom prst="straightConnector1">
            <a:avLst/>
          </a:prstGeom>
          <a:noFill/>
          <a:ln cap="flat" cmpd="sng" w="9525">
            <a:solidFill>
              <a:schemeClr val="dk1"/>
            </a:solidFill>
            <a:prstDash val="solid"/>
            <a:round/>
            <a:headEnd len="med" w="med" type="none"/>
            <a:tailEnd len="med" w="med" type="none"/>
          </a:ln>
        </p:spPr>
      </p:cxnSp>
      <p:sp>
        <p:nvSpPr>
          <p:cNvPr id="741" name="Google Shape;741;p68"/>
          <p:cNvSpPr txBox="1"/>
          <p:nvPr/>
        </p:nvSpPr>
        <p:spPr>
          <a:xfrm flipH="1">
            <a:off x="1701927" y="2040725"/>
            <a:ext cx="1812300" cy="35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ibre Baskerville"/>
                <a:ea typeface="Libre Baskerville"/>
                <a:cs typeface="Libre Baskerville"/>
                <a:sym typeface="Libre Baskerville"/>
              </a:rPr>
              <a:t>Step 2</a:t>
            </a:r>
            <a:endParaRPr b="1" sz="2000">
              <a:solidFill>
                <a:schemeClr val="dk1"/>
              </a:solidFill>
              <a:latin typeface="Libre Baskerville"/>
              <a:ea typeface="Libre Baskerville"/>
              <a:cs typeface="Libre Baskerville"/>
              <a:sym typeface="Libre Baskerville"/>
            </a:endParaRPr>
          </a:p>
        </p:txBody>
      </p:sp>
      <p:sp>
        <p:nvSpPr>
          <p:cNvPr id="742" name="Google Shape;742;p68"/>
          <p:cNvSpPr txBox="1"/>
          <p:nvPr/>
        </p:nvSpPr>
        <p:spPr>
          <a:xfrm flipH="1">
            <a:off x="1701973" y="1634448"/>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We all live on Earth</a:t>
            </a:r>
            <a:endParaRPr sz="1200">
              <a:solidFill>
                <a:schemeClr val="dk1"/>
              </a:solidFill>
              <a:latin typeface="DM Sans"/>
              <a:ea typeface="DM Sans"/>
              <a:cs typeface="DM Sans"/>
              <a:sym typeface="DM Sans"/>
            </a:endParaRPr>
          </a:p>
        </p:txBody>
      </p:sp>
      <p:sp>
        <p:nvSpPr>
          <p:cNvPr id="743" name="Google Shape;743;p68"/>
          <p:cNvSpPr txBox="1"/>
          <p:nvPr/>
        </p:nvSpPr>
        <p:spPr>
          <a:xfrm flipH="1">
            <a:off x="3665827" y="2040725"/>
            <a:ext cx="1812300" cy="35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ibre Baskerville"/>
                <a:ea typeface="Libre Baskerville"/>
                <a:cs typeface="Libre Baskerville"/>
                <a:sym typeface="Libre Baskerville"/>
              </a:rPr>
              <a:t>Step 4</a:t>
            </a:r>
            <a:endParaRPr b="1" sz="2000">
              <a:solidFill>
                <a:schemeClr val="dk1"/>
              </a:solidFill>
              <a:latin typeface="Libre Baskerville"/>
              <a:ea typeface="Libre Baskerville"/>
              <a:cs typeface="Libre Baskerville"/>
              <a:sym typeface="Libre Baskerville"/>
            </a:endParaRPr>
          </a:p>
        </p:txBody>
      </p:sp>
      <p:sp>
        <p:nvSpPr>
          <p:cNvPr id="744" name="Google Shape;744;p68"/>
          <p:cNvSpPr txBox="1"/>
          <p:nvPr/>
        </p:nvSpPr>
        <p:spPr>
          <a:xfrm flipH="1">
            <a:off x="3665873" y="1634448"/>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Saturn has rings</a:t>
            </a:r>
            <a:endParaRPr sz="1200">
              <a:solidFill>
                <a:schemeClr val="dk1"/>
              </a:solidFill>
              <a:latin typeface="DM Sans"/>
              <a:ea typeface="DM Sans"/>
              <a:cs typeface="DM Sans"/>
              <a:sym typeface="DM Sans"/>
            </a:endParaRPr>
          </a:p>
        </p:txBody>
      </p:sp>
      <p:sp>
        <p:nvSpPr>
          <p:cNvPr id="745" name="Google Shape;745;p68"/>
          <p:cNvSpPr txBox="1"/>
          <p:nvPr/>
        </p:nvSpPr>
        <p:spPr>
          <a:xfrm flipH="1">
            <a:off x="5629727" y="2040725"/>
            <a:ext cx="1812300" cy="351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ibre Baskerville"/>
                <a:ea typeface="Libre Baskerville"/>
                <a:cs typeface="Libre Baskerville"/>
                <a:sym typeface="Libre Baskerville"/>
              </a:rPr>
              <a:t>Step 6</a:t>
            </a:r>
            <a:endParaRPr b="1" sz="2000">
              <a:solidFill>
                <a:schemeClr val="dk1"/>
              </a:solidFill>
              <a:latin typeface="Libre Baskerville"/>
              <a:ea typeface="Libre Baskerville"/>
              <a:cs typeface="Libre Baskerville"/>
              <a:sym typeface="Libre Baskerville"/>
            </a:endParaRPr>
          </a:p>
        </p:txBody>
      </p:sp>
      <p:sp>
        <p:nvSpPr>
          <p:cNvPr id="746" name="Google Shape;746;p68"/>
          <p:cNvSpPr txBox="1"/>
          <p:nvPr/>
        </p:nvSpPr>
        <p:spPr>
          <a:xfrm flipH="1">
            <a:off x="5629773" y="1634448"/>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Neptune is an ice giant</a:t>
            </a:r>
            <a:endParaRPr sz="1200">
              <a:solidFill>
                <a:schemeClr val="dk1"/>
              </a:solidFill>
              <a:latin typeface="DM Sans"/>
              <a:ea typeface="DM Sans"/>
              <a:cs typeface="DM Sans"/>
              <a:sym typeface="DM Sans"/>
            </a:endParaRPr>
          </a:p>
        </p:txBody>
      </p:sp>
      <p:sp>
        <p:nvSpPr>
          <p:cNvPr id="747" name="Google Shape;747;p68"/>
          <p:cNvSpPr/>
          <p:nvPr/>
        </p:nvSpPr>
        <p:spPr>
          <a:xfrm>
            <a:off x="4483800" y="2678300"/>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8"/>
          <p:cNvSpPr/>
          <p:nvPr/>
        </p:nvSpPr>
        <p:spPr>
          <a:xfrm>
            <a:off x="6447700" y="2678300"/>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9" name="Google Shape;749;p68"/>
          <p:cNvCxnSpPr>
            <a:stCxn id="747" idx="0"/>
            <a:endCxn id="743" idx="2"/>
          </p:cNvCxnSpPr>
          <p:nvPr/>
        </p:nvCxnSpPr>
        <p:spPr>
          <a:xfrm rot="10800000">
            <a:off x="4572000" y="2392700"/>
            <a:ext cx="0" cy="285600"/>
          </a:xfrm>
          <a:prstGeom prst="straightConnector1">
            <a:avLst/>
          </a:prstGeom>
          <a:noFill/>
          <a:ln cap="flat" cmpd="sng" w="9525">
            <a:solidFill>
              <a:schemeClr val="dk1"/>
            </a:solidFill>
            <a:prstDash val="solid"/>
            <a:round/>
            <a:headEnd len="med" w="med" type="none"/>
            <a:tailEnd len="med" w="med" type="none"/>
          </a:ln>
        </p:spPr>
      </p:cxnSp>
      <p:cxnSp>
        <p:nvCxnSpPr>
          <p:cNvPr id="750" name="Google Shape;750;p68"/>
          <p:cNvCxnSpPr>
            <a:stCxn id="748" idx="0"/>
            <a:endCxn id="745" idx="2"/>
          </p:cNvCxnSpPr>
          <p:nvPr/>
        </p:nvCxnSpPr>
        <p:spPr>
          <a:xfrm rot="10800000">
            <a:off x="6535900" y="2392700"/>
            <a:ext cx="0" cy="285600"/>
          </a:xfrm>
          <a:prstGeom prst="straightConnector1">
            <a:avLst/>
          </a:prstGeom>
          <a:noFill/>
          <a:ln cap="flat" cmpd="sng" w="9525">
            <a:solidFill>
              <a:schemeClr val="dk1"/>
            </a:solidFill>
            <a:prstDash val="solid"/>
            <a:round/>
            <a:headEnd len="med" w="med" type="none"/>
            <a:tailEnd len="med" w="med" type="none"/>
          </a:ln>
        </p:spPr>
      </p:cxnSp>
      <p:sp>
        <p:nvSpPr>
          <p:cNvPr id="751" name="Google Shape;751;p68"/>
          <p:cNvSpPr/>
          <p:nvPr/>
        </p:nvSpPr>
        <p:spPr>
          <a:xfrm>
            <a:off x="2519900" y="2678300"/>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2" name="Google Shape;752;p68"/>
          <p:cNvCxnSpPr>
            <a:stCxn id="751" idx="0"/>
            <a:endCxn id="741" idx="2"/>
          </p:cNvCxnSpPr>
          <p:nvPr/>
        </p:nvCxnSpPr>
        <p:spPr>
          <a:xfrm rot="10800000">
            <a:off x="2608100" y="2392700"/>
            <a:ext cx="0" cy="285600"/>
          </a:xfrm>
          <a:prstGeom prst="straightConnector1">
            <a:avLst/>
          </a:prstGeom>
          <a:noFill/>
          <a:ln cap="flat" cmpd="sng" w="9525">
            <a:solidFill>
              <a:schemeClr val="dk1"/>
            </a:solidFill>
            <a:prstDash val="solid"/>
            <a:round/>
            <a:headEnd len="med" w="med" type="none"/>
            <a:tailEnd len="med" w="med" type="none"/>
          </a:ln>
        </p:spPr>
      </p:cxnSp>
      <p:cxnSp>
        <p:nvCxnSpPr>
          <p:cNvPr id="753" name="Google Shape;753;p68"/>
          <p:cNvCxnSpPr>
            <a:stCxn id="725" idx="3"/>
            <a:endCxn id="751" idx="1"/>
          </p:cNvCxnSpPr>
          <p:nvPr/>
        </p:nvCxnSpPr>
        <p:spPr>
          <a:xfrm>
            <a:off x="1714350" y="2766500"/>
            <a:ext cx="805500" cy="0"/>
          </a:xfrm>
          <a:prstGeom prst="straightConnector1">
            <a:avLst/>
          </a:prstGeom>
          <a:noFill/>
          <a:ln cap="flat" cmpd="sng" w="9525">
            <a:solidFill>
              <a:schemeClr val="dk1"/>
            </a:solidFill>
            <a:prstDash val="solid"/>
            <a:round/>
            <a:headEnd len="med" w="med" type="none"/>
            <a:tailEnd len="med" w="med" type="none"/>
          </a:ln>
        </p:spPr>
      </p:cxnSp>
      <p:cxnSp>
        <p:nvCxnSpPr>
          <p:cNvPr id="754" name="Google Shape;754;p68"/>
          <p:cNvCxnSpPr>
            <a:stCxn id="751" idx="3"/>
            <a:endCxn id="726" idx="1"/>
          </p:cNvCxnSpPr>
          <p:nvPr/>
        </p:nvCxnSpPr>
        <p:spPr>
          <a:xfrm>
            <a:off x="2696300" y="2766500"/>
            <a:ext cx="805500" cy="0"/>
          </a:xfrm>
          <a:prstGeom prst="straightConnector1">
            <a:avLst/>
          </a:prstGeom>
          <a:noFill/>
          <a:ln cap="flat" cmpd="sng" w="9525">
            <a:solidFill>
              <a:schemeClr val="dk1"/>
            </a:solidFill>
            <a:prstDash val="solid"/>
            <a:round/>
            <a:headEnd len="med" w="med" type="none"/>
            <a:tailEnd len="med" w="med" type="none"/>
          </a:ln>
        </p:spPr>
      </p:cxnSp>
      <p:cxnSp>
        <p:nvCxnSpPr>
          <p:cNvPr id="755" name="Google Shape;755;p68"/>
          <p:cNvCxnSpPr>
            <a:stCxn id="726" idx="3"/>
            <a:endCxn id="747" idx="1"/>
          </p:cNvCxnSpPr>
          <p:nvPr/>
        </p:nvCxnSpPr>
        <p:spPr>
          <a:xfrm>
            <a:off x="3678250" y="2766500"/>
            <a:ext cx="805500" cy="0"/>
          </a:xfrm>
          <a:prstGeom prst="straightConnector1">
            <a:avLst/>
          </a:prstGeom>
          <a:noFill/>
          <a:ln cap="flat" cmpd="sng" w="9525">
            <a:solidFill>
              <a:schemeClr val="dk1"/>
            </a:solidFill>
            <a:prstDash val="solid"/>
            <a:round/>
            <a:headEnd len="med" w="med" type="none"/>
            <a:tailEnd len="med" w="med" type="none"/>
          </a:ln>
        </p:spPr>
      </p:cxnSp>
      <p:cxnSp>
        <p:nvCxnSpPr>
          <p:cNvPr id="756" name="Google Shape;756;p68"/>
          <p:cNvCxnSpPr>
            <a:stCxn id="747" idx="3"/>
            <a:endCxn id="727" idx="1"/>
          </p:cNvCxnSpPr>
          <p:nvPr/>
        </p:nvCxnSpPr>
        <p:spPr>
          <a:xfrm>
            <a:off x="4660200" y="2766500"/>
            <a:ext cx="805500" cy="0"/>
          </a:xfrm>
          <a:prstGeom prst="straightConnector1">
            <a:avLst/>
          </a:prstGeom>
          <a:noFill/>
          <a:ln cap="flat" cmpd="sng" w="9525">
            <a:solidFill>
              <a:schemeClr val="dk1"/>
            </a:solidFill>
            <a:prstDash val="solid"/>
            <a:round/>
            <a:headEnd len="med" w="med" type="none"/>
            <a:tailEnd len="med" w="med" type="none"/>
          </a:ln>
        </p:spPr>
      </p:cxnSp>
      <p:cxnSp>
        <p:nvCxnSpPr>
          <p:cNvPr id="757" name="Google Shape;757;p68"/>
          <p:cNvCxnSpPr>
            <a:stCxn id="727" idx="3"/>
            <a:endCxn id="748" idx="1"/>
          </p:cNvCxnSpPr>
          <p:nvPr/>
        </p:nvCxnSpPr>
        <p:spPr>
          <a:xfrm>
            <a:off x="5642150" y="2766500"/>
            <a:ext cx="805500" cy="0"/>
          </a:xfrm>
          <a:prstGeom prst="straightConnector1">
            <a:avLst/>
          </a:prstGeom>
          <a:noFill/>
          <a:ln cap="flat" cmpd="sng" w="9525">
            <a:solidFill>
              <a:schemeClr val="dk1"/>
            </a:solidFill>
            <a:prstDash val="solid"/>
            <a:round/>
            <a:headEnd len="med" w="med" type="none"/>
            <a:tailEnd len="med" w="med" type="none"/>
          </a:ln>
        </p:spPr>
      </p:cxnSp>
      <p:cxnSp>
        <p:nvCxnSpPr>
          <p:cNvPr id="758" name="Google Shape;758;p68"/>
          <p:cNvCxnSpPr>
            <a:stCxn id="748" idx="3"/>
            <a:endCxn id="728" idx="1"/>
          </p:cNvCxnSpPr>
          <p:nvPr/>
        </p:nvCxnSpPr>
        <p:spPr>
          <a:xfrm>
            <a:off x="6624100" y="2766500"/>
            <a:ext cx="805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nfographics are useful</a:t>
            </a:r>
            <a:endParaRPr/>
          </a:p>
        </p:txBody>
      </p:sp>
      <p:sp>
        <p:nvSpPr>
          <p:cNvPr id="764" name="Google Shape;764;p69"/>
          <p:cNvSpPr txBox="1"/>
          <p:nvPr/>
        </p:nvSpPr>
        <p:spPr>
          <a:xfrm>
            <a:off x="3490650" y="1533650"/>
            <a:ext cx="2162700" cy="477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Libre Baskerville"/>
                <a:ea typeface="Libre Baskerville"/>
                <a:cs typeface="Libre Baskerville"/>
                <a:sym typeface="Libre Baskerville"/>
              </a:rPr>
              <a:t>Solar System</a:t>
            </a:r>
            <a:endParaRPr b="1" sz="2000">
              <a:solidFill>
                <a:schemeClr val="dk1"/>
              </a:solidFill>
              <a:latin typeface="Libre Baskerville"/>
              <a:ea typeface="Libre Baskerville"/>
              <a:cs typeface="Libre Baskerville"/>
              <a:sym typeface="Libre Baskerville"/>
            </a:endParaRPr>
          </a:p>
        </p:txBody>
      </p:sp>
      <p:sp>
        <p:nvSpPr>
          <p:cNvPr id="765" name="Google Shape;765;p69"/>
          <p:cNvSpPr txBox="1"/>
          <p:nvPr/>
        </p:nvSpPr>
        <p:spPr>
          <a:xfrm>
            <a:off x="1000313" y="2684200"/>
            <a:ext cx="1657800" cy="420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Libre Baskerville"/>
                <a:ea typeface="Libre Baskerville"/>
                <a:cs typeface="Libre Baskerville"/>
                <a:sym typeface="Libre Baskerville"/>
              </a:rPr>
              <a:t>Venus</a:t>
            </a:r>
            <a:endParaRPr b="1" sz="2000">
              <a:solidFill>
                <a:schemeClr val="dk1"/>
              </a:solidFill>
              <a:latin typeface="Libre Baskerville"/>
              <a:ea typeface="Libre Baskerville"/>
              <a:cs typeface="Libre Baskerville"/>
              <a:sym typeface="Libre Baskerville"/>
            </a:endParaRPr>
          </a:p>
        </p:txBody>
      </p:sp>
      <p:sp>
        <p:nvSpPr>
          <p:cNvPr id="766" name="Google Shape;766;p69"/>
          <p:cNvSpPr txBox="1"/>
          <p:nvPr/>
        </p:nvSpPr>
        <p:spPr>
          <a:xfrm>
            <a:off x="2828838" y="2684201"/>
            <a:ext cx="1657800" cy="420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Libre Baskerville"/>
                <a:ea typeface="Libre Baskerville"/>
                <a:cs typeface="Libre Baskerville"/>
                <a:sym typeface="Libre Baskerville"/>
              </a:rPr>
              <a:t>Earth</a:t>
            </a:r>
            <a:endParaRPr b="1" sz="2000">
              <a:solidFill>
                <a:schemeClr val="dk1"/>
              </a:solidFill>
              <a:latin typeface="Libre Baskerville"/>
              <a:ea typeface="Libre Baskerville"/>
              <a:cs typeface="Libre Baskerville"/>
              <a:sym typeface="Libre Baskerville"/>
            </a:endParaRPr>
          </a:p>
        </p:txBody>
      </p:sp>
      <p:sp>
        <p:nvSpPr>
          <p:cNvPr id="767" name="Google Shape;767;p69"/>
          <p:cNvSpPr txBox="1"/>
          <p:nvPr/>
        </p:nvSpPr>
        <p:spPr>
          <a:xfrm>
            <a:off x="4657363" y="2684201"/>
            <a:ext cx="1657800" cy="420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Libre Baskerville"/>
                <a:ea typeface="Libre Baskerville"/>
                <a:cs typeface="Libre Baskerville"/>
                <a:sym typeface="Libre Baskerville"/>
              </a:rPr>
              <a:t>Venus</a:t>
            </a:r>
            <a:endParaRPr b="1" sz="2000">
              <a:solidFill>
                <a:schemeClr val="dk1"/>
              </a:solidFill>
              <a:latin typeface="Libre Baskerville"/>
              <a:ea typeface="Libre Baskerville"/>
              <a:cs typeface="Libre Baskerville"/>
              <a:sym typeface="Libre Baskerville"/>
            </a:endParaRPr>
          </a:p>
        </p:txBody>
      </p:sp>
      <p:sp>
        <p:nvSpPr>
          <p:cNvPr id="768" name="Google Shape;768;p69"/>
          <p:cNvSpPr txBox="1"/>
          <p:nvPr/>
        </p:nvSpPr>
        <p:spPr>
          <a:xfrm>
            <a:off x="6485888" y="2684201"/>
            <a:ext cx="1657800" cy="420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Libre Baskerville"/>
                <a:ea typeface="Libre Baskerville"/>
                <a:cs typeface="Libre Baskerville"/>
                <a:sym typeface="Libre Baskerville"/>
              </a:rPr>
              <a:t>Jupiter</a:t>
            </a:r>
            <a:endParaRPr b="1" sz="2000">
              <a:solidFill>
                <a:schemeClr val="dk1"/>
              </a:solidFill>
              <a:latin typeface="Libre Baskerville"/>
              <a:ea typeface="Libre Baskerville"/>
              <a:cs typeface="Libre Baskerville"/>
              <a:sym typeface="Libre Baskerville"/>
            </a:endParaRPr>
          </a:p>
        </p:txBody>
      </p:sp>
      <p:sp>
        <p:nvSpPr>
          <p:cNvPr id="769" name="Google Shape;769;p69"/>
          <p:cNvSpPr/>
          <p:nvPr/>
        </p:nvSpPr>
        <p:spPr>
          <a:xfrm>
            <a:off x="1741025" y="2330325"/>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9"/>
          <p:cNvSpPr/>
          <p:nvPr/>
        </p:nvSpPr>
        <p:spPr>
          <a:xfrm>
            <a:off x="3569550" y="2330325"/>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9"/>
          <p:cNvSpPr/>
          <p:nvPr/>
        </p:nvSpPr>
        <p:spPr>
          <a:xfrm>
            <a:off x="5398075" y="2330325"/>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9"/>
          <p:cNvSpPr/>
          <p:nvPr/>
        </p:nvSpPr>
        <p:spPr>
          <a:xfrm>
            <a:off x="7226600" y="2330325"/>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3" name="Google Shape;773;p69"/>
          <p:cNvCxnSpPr>
            <a:stCxn id="764" idx="2"/>
            <a:endCxn id="769" idx="0"/>
          </p:cNvCxnSpPr>
          <p:nvPr/>
        </p:nvCxnSpPr>
        <p:spPr>
          <a:xfrm rot="5400000">
            <a:off x="3041100" y="799550"/>
            <a:ext cx="318900" cy="2742900"/>
          </a:xfrm>
          <a:prstGeom prst="bentConnector3">
            <a:avLst>
              <a:gd fmla="val 49980" name="adj1"/>
            </a:avLst>
          </a:prstGeom>
          <a:noFill/>
          <a:ln cap="flat" cmpd="sng" w="9525">
            <a:solidFill>
              <a:schemeClr val="dk1"/>
            </a:solidFill>
            <a:prstDash val="solid"/>
            <a:round/>
            <a:headEnd len="med" w="med" type="none"/>
            <a:tailEnd len="med" w="med" type="none"/>
          </a:ln>
        </p:spPr>
      </p:cxnSp>
      <p:cxnSp>
        <p:nvCxnSpPr>
          <p:cNvPr id="774" name="Google Shape;774;p69"/>
          <p:cNvCxnSpPr>
            <a:stCxn id="770" idx="0"/>
            <a:endCxn id="764" idx="2"/>
          </p:cNvCxnSpPr>
          <p:nvPr/>
        </p:nvCxnSpPr>
        <p:spPr>
          <a:xfrm rot="-5400000">
            <a:off x="3955500" y="1713675"/>
            <a:ext cx="318900" cy="914400"/>
          </a:xfrm>
          <a:prstGeom prst="bentConnector3">
            <a:avLst>
              <a:gd fmla="val 49980" name="adj1"/>
            </a:avLst>
          </a:prstGeom>
          <a:noFill/>
          <a:ln cap="flat" cmpd="sng" w="9525">
            <a:solidFill>
              <a:schemeClr val="dk1"/>
            </a:solidFill>
            <a:prstDash val="solid"/>
            <a:round/>
            <a:headEnd len="med" w="med" type="none"/>
            <a:tailEnd len="med" w="med" type="none"/>
          </a:ln>
        </p:spPr>
      </p:cxnSp>
      <p:cxnSp>
        <p:nvCxnSpPr>
          <p:cNvPr id="775" name="Google Shape;775;p69"/>
          <p:cNvCxnSpPr>
            <a:stCxn id="764" idx="2"/>
            <a:endCxn id="771" idx="0"/>
          </p:cNvCxnSpPr>
          <p:nvPr/>
        </p:nvCxnSpPr>
        <p:spPr>
          <a:xfrm flipH="1" rot="-5400000">
            <a:off x="4869750" y="1713800"/>
            <a:ext cx="318900" cy="914400"/>
          </a:xfrm>
          <a:prstGeom prst="bentConnector3">
            <a:avLst>
              <a:gd fmla="val 49980" name="adj1"/>
            </a:avLst>
          </a:prstGeom>
          <a:noFill/>
          <a:ln cap="flat" cmpd="sng" w="9525">
            <a:solidFill>
              <a:schemeClr val="dk1"/>
            </a:solidFill>
            <a:prstDash val="solid"/>
            <a:round/>
            <a:headEnd len="med" w="med" type="none"/>
            <a:tailEnd len="med" w="med" type="none"/>
          </a:ln>
        </p:spPr>
      </p:cxnSp>
      <p:cxnSp>
        <p:nvCxnSpPr>
          <p:cNvPr id="776" name="Google Shape;776;p69"/>
          <p:cNvCxnSpPr>
            <a:stCxn id="764" idx="2"/>
            <a:endCxn id="772" idx="0"/>
          </p:cNvCxnSpPr>
          <p:nvPr/>
        </p:nvCxnSpPr>
        <p:spPr>
          <a:xfrm flipH="1" rot="-5400000">
            <a:off x="5784000" y="799550"/>
            <a:ext cx="318900" cy="2742900"/>
          </a:xfrm>
          <a:prstGeom prst="bentConnector3">
            <a:avLst>
              <a:gd fmla="val 49980" name="adj1"/>
            </a:avLst>
          </a:prstGeom>
          <a:noFill/>
          <a:ln cap="flat" cmpd="sng" w="9525">
            <a:solidFill>
              <a:schemeClr val="dk1"/>
            </a:solidFill>
            <a:prstDash val="solid"/>
            <a:round/>
            <a:headEnd len="med" w="med" type="none"/>
            <a:tailEnd len="med" w="med" type="none"/>
          </a:ln>
        </p:spPr>
      </p:cxnSp>
      <p:cxnSp>
        <p:nvCxnSpPr>
          <p:cNvPr id="777" name="Google Shape;777;p69"/>
          <p:cNvCxnSpPr>
            <a:stCxn id="769" idx="2"/>
            <a:endCxn id="765" idx="0"/>
          </p:cNvCxnSpPr>
          <p:nvPr/>
        </p:nvCxnSpPr>
        <p:spPr>
          <a:xfrm flipH="1" rot="-5400000">
            <a:off x="1740725" y="2595225"/>
            <a:ext cx="177600" cy="600"/>
          </a:xfrm>
          <a:prstGeom prst="bentConnector3">
            <a:avLst>
              <a:gd fmla="val 49965" name="adj1"/>
            </a:avLst>
          </a:prstGeom>
          <a:noFill/>
          <a:ln cap="flat" cmpd="sng" w="9525">
            <a:solidFill>
              <a:schemeClr val="dk1"/>
            </a:solidFill>
            <a:prstDash val="solid"/>
            <a:round/>
            <a:headEnd len="med" w="med" type="none"/>
            <a:tailEnd len="med" w="med" type="none"/>
          </a:ln>
        </p:spPr>
      </p:cxnSp>
      <p:cxnSp>
        <p:nvCxnSpPr>
          <p:cNvPr id="778" name="Google Shape;778;p69"/>
          <p:cNvCxnSpPr>
            <a:stCxn id="770" idx="2"/>
            <a:endCxn id="766" idx="0"/>
          </p:cNvCxnSpPr>
          <p:nvPr/>
        </p:nvCxnSpPr>
        <p:spPr>
          <a:xfrm flipH="1" rot="-5400000">
            <a:off x="3569250" y="2595225"/>
            <a:ext cx="177600" cy="600"/>
          </a:xfrm>
          <a:prstGeom prst="bentConnector3">
            <a:avLst>
              <a:gd fmla="val 49965" name="adj1"/>
            </a:avLst>
          </a:prstGeom>
          <a:noFill/>
          <a:ln cap="flat" cmpd="sng" w="9525">
            <a:solidFill>
              <a:schemeClr val="dk1"/>
            </a:solidFill>
            <a:prstDash val="solid"/>
            <a:round/>
            <a:headEnd len="med" w="med" type="none"/>
            <a:tailEnd len="med" w="med" type="none"/>
          </a:ln>
        </p:spPr>
      </p:cxnSp>
      <p:cxnSp>
        <p:nvCxnSpPr>
          <p:cNvPr id="779" name="Google Shape;779;p69"/>
          <p:cNvCxnSpPr>
            <a:stCxn id="771" idx="2"/>
            <a:endCxn id="767" idx="0"/>
          </p:cNvCxnSpPr>
          <p:nvPr/>
        </p:nvCxnSpPr>
        <p:spPr>
          <a:xfrm flipH="1" rot="-5400000">
            <a:off x="5397775" y="2595225"/>
            <a:ext cx="177600" cy="600"/>
          </a:xfrm>
          <a:prstGeom prst="bentConnector3">
            <a:avLst>
              <a:gd fmla="val 49965" name="adj1"/>
            </a:avLst>
          </a:prstGeom>
          <a:noFill/>
          <a:ln cap="flat" cmpd="sng" w="9525">
            <a:solidFill>
              <a:schemeClr val="dk1"/>
            </a:solidFill>
            <a:prstDash val="solid"/>
            <a:round/>
            <a:headEnd len="med" w="med" type="none"/>
            <a:tailEnd len="med" w="med" type="none"/>
          </a:ln>
        </p:spPr>
      </p:cxnSp>
      <p:cxnSp>
        <p:nvCxnSpPr>
          <p:cNvPr id="780" name="Google Shape;780;p69"/>
          <p:cNvCxnSpPr>
            <a:stCxn id="772" idx="2"/>
            <a:endCxn id="768" idx="0"/>
          </p:cNvCxnSpPr>
          <p:nvPr/>
        </p:nvCxnSpPr>
        <p:spPr>
          <a:xfrm flipH="1" rot="-5400000">
            <a:off x="7226300" y="2595225"/>
            <a:ext cx="177600" cy="600"/>
          </a:xfrm>
          <a:prstGeom prst="bentConnector3">
            <a:avLst>
              <a:gd fmla="val 49965" name="adj1"/>
            </a:avLst>
          </a:prstGeom>
          <a:noFill/>
          <a:ln cap="flat" cmpd="sng" w="9525">
            <a:solidFill>
              <a:schemeClr val="dk1"/>
            </a:solidFill>
            <a:prstDash val="solid"/>
            <a:round/>
            <a:headEnd len="med" w="med" type="none"/>
            <a:tailEnd len="med" w="med" type="none"/>
          </a:ln>
        </p:spPr>
      </p:cxnSp>
      <p:sp>
        <p:nvSpPr>
          <p:cNvPr id="781" name="Google Shape;781;p69"/>
          <p:cNvSpPr txBox="1"/>
          <p:nvPr/>
        </p:nvSpPr>
        <p:spPr>
          <a:xfrm flipH="1">
            <a:off x="1000325" y="3282575"/>
            <a:ext cx="1657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Venus is the second planet from the Sun</a:t>
            </a:r>
            <a:endParaRPr sz="1200">
              <a:solidFill>
                <a:schemeClr val="dk1"/>
              </a:solidFill>
              <a:latin typeface="DM Sans"/>
              <a:ea typeface="DM Sans"/>
              <a:cs typeface="DM Sans"/>
              <a:sym typeface="DM Sans"/>
            </a:endParaRPr>
          </a:p>
        </p:txBody>
      </p:sp>
      <p:sp>
        <p:nvSpPr>
          <p:cNvPr id="782" name="Google Shape;782;p69"/>
          <p:cNvSpPr txBox="1"/>
          <p:nvPr/>
        </p:nvSpPr>
        <p:spPr>
          <a:xfrm flipH="1">
            <a:off x="2828850" y="3282575"/>
            <a:ext cx="1657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Earth is the third planet from the Sun</a:t>
            </a:r>
            <a:endParaRPr sz="1200">
              <a:solidFill>
                <a:schemeClr val="dk1"/>
              </a:solidFill>
              <a:latin typeface="DM Sans"/>
              <a:ea typeface="DM Sans"/>
              <a:cs typeface="DM Sans"/>
              <a:sym typeface="DM Sans"/>
            </a:endParaRPr>
          </a:p>
        </p:txBody>
      </p:sp>
      <p:sp>
        <p:nvSpPr>
          <p:cNvPr id="783" name="Google Shape;783;p69"/>
          <p:cNvSpPr txBox="1"/>
          <p:nvPr/>
        </p:nvSpPr>
        <p:spPr>
          <a:xfrm flipH="1">
            <a:off x="4657375" y="3282575"/>
            <a:ext cx="1657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Despite being red, Mars is a cold place</a:t>
            </a:r>
            <a:endParaRPr sz="1200">
              <a:solidFill>
                <a:schemeClr val="dk1"/>
              </a:solidFill>
              <a:latin typeface="DM Sans"/>
              <a:ea typeface="DM Sans"/>
              <a:cs typeface="DM Sans"/>
              <a:sym typeface="DM Sans"/>
            </a:endParaRPr>
          </a:p>
        </p:txBody>
      </p:sp>
      <p:sp>
        <p:nvSpPr>
          <p:cNvPr id="784" name="Google Shape;784;p69"/>
          <p:cNvSpPr txBox="1"/>
          <p:nvPr/>
        </p:nvSpPr>
        <p:spPr>
          <a:xfrm flipH="1">
            <a:off x="6485900" y="3282575"/>
            <a:ext cx="16578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Jupiter was named after a Roman god</a:t>
            </a:r>
            <a:endParaRPr sz="1200">
              <a:solidFill>
                <a:schemeClr val="dk1"/>
              </a:solidFill>
              <a:latin typeface="DM Sans"/>
              <a:ea typeface="DM Sans"/>
              <a:cs typeface="DM Sans"/>
              <a:sym typeface="DM Sans"/>
            </a:endParaRPr>
          </a:p>
        </p:txBody>
      </p:sp>
      <p:cxnSp>
        <p:nvCxnSpPr>
          <p:cNvPr id="785" name="Google Shape;785;p69"/>
          <p:cNvCxnSpPr>
            <a:stCxn id="765" idx="2"/>
            <a:endCxn id="781" idx="0"/>
          </p:cNvCxnSpPr>
          <p:nvPr/>
        </p:nvCxnSpPr>
        <p:spPr>
          <a:xfrm>
            <a:off x="1829213" y="3105100"/>
            <a:ext cx="0" cy="177600"/>
          </a:xfrm>
          <a:prstGeom prst="straightConnector1">
            <a:avLst/>
          </a:prstGeom>
          <a:noFill/>
          <a:ln cap="flat" cmpd="sng" w="9525">
            <a:solidFill>
              <a:schemeClr val="dk1"/>
            </a:solidFill>
            <a:prstDash val="solid"/>
            <a:round/>
            <a:headEnd len="med" w="med" type="none"/>
            <a:tailEnd len="med" w="med" type="none"/>
          </a:ln>
        </p:spPr>
      </p:cxnSp>
      <p:cxnSp>
        <p:nvCxnSpPr>
          <p:cNvPr id="786" name="Google Shape;786;p69"/>
          <p:cNvCxnSpPr>
            <a:stCxn id="766" idx="2"/>
            <a:endCxn id="782" idx="0"/>
          </p:cNvCxnSpPr>
          <p:nvPr/>
        </p:nvCxnSpPr>
        <p:spPr>
          <a:xfrm>
            <a:off x="3657738" y="3105101"/>
            <a:ext cx="0" cy="177600"/>
          </a:xfrm>
          <a:prstGeom prst="straightConnector1">
            <a:avLst/>
          </a:prstGeom>
          <a:noFill/>
          <a:ln cap="flat" cmpd="sng" w="9525">
            <a:solidFill>
              <a:schemeClr val="dk1"/>
            </a:solidFill>
            <a:prstDash val="solid"/>
            <a:round/>
            <a:headEnd len="med" w="med" type="none"/>
            <a:tailEnd len="med" w="med" type="none"/>
          </a:ln>
        </p:spPr>
      </p:cxnSp>
      <p:cxnSp>
        <p:nvCxnSpPr>
          <p:cNvPr id="787" name="Google Shape;787;p69"/>
          <p:cNvCxnSpPr>
            <a:stCxn id="767" idx="2"/>
            <a:endCxn id="783" idx="0"/>
          </p:cNvCxnSpPr>
          <p:nvPr/>
        </p:nvCxnSpPr>
        <p:spPr>
          <a:xfrm>
            <a:off x="5486263" y="3105101"/>
            <a:ext cx="0" cy="177600"/>
          </a:xfrm>
          <a:prstGeom prst="straightConnector1">
            <a:avLst/>
          </a:prstGeom>
          <a:noFill/>
          <a:ln cap="flat" cmpd="sng" w="9525">
            <a:solidFill>
              <a:schemeClr val="dk1"/>
            </a:solidFill>
            <a:prstDash val="solid"/>
            <a:round/>
            <a:headEnd len="med" w="med" type="none"/>
            <a:tailEnd len="med" w="med" type="none"/>
          </a:ln>
        </p:spPr>
      </p:cxnSp>
      <p:cxnSp>
        <p:nvCxnSpPr>
          <p:cNvPr id="788" name="Google Shape;788;p69"/>
          <p:cNvCxnSpPr>
            <a:stCxn id="768" idx="2"/>
            <a:endCxn id="784" idx="0"/>
          </p:cNvCxnSpPr>
          <p:nvPr/>
        </p:nvCxnSpPr>
        <p:spPr>
          <a:xfrm>
            <a:off x="7314788" y="3105101"/>
            <a:ext cx="0" cy="177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tables to represent data</a:t>
            </a:r>
            <a:endParaRPr/>
          </a:p>
        </p:txBody>
      </p:sp>
      <p:graphicFrame>
        <p:nvGraphicFramePr>
          <p:cNvPr id="794" name="Google Shape;794;p70"/>
          <p:cNvGraphicFramePr/>
          <p:nvPr/>
        </p:nvGraphicFramePr>
        <p:xfrm>
          <a:off x="951463" y="1314010"/>
          <a:ext cx="3000000" cy="3000000"/>
        </p:xfrm>
        <a:graphic>
          <a:graphicData uri="http://schemas.openxmlformats.org/drawingml/2006/table">
            <a:tbl>
              <a:tblPr>
                <a:noFill/>
                <a:tableStyleId>{7445BCD4-EDA8-4DCA-B0B9-D0CC33C29D05}</a:tableStyleId>
              </a:tblPr>
              <a:tblGrid>
                <a:gridCol w="1345150"/>
                <a:gridCol w="1474000"/>
                <a:gridCol w="1474000"/>
                <a:gridCol w="1474000"/>
                <a:gridCol w="1474000"/>
              </a:tblGrid>
              <a:tr h="424725">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Libre Baskerville"/>
                          <a:ea typeface="Libre Baskerville"/>
                          <a:cs typeface="Libre Baskerville"/>
                          <a:sym typeface="Libre Baskerville"/>
                        </a:rPr>
                        <a:t>Project</a:t>
                      </a:r>
                      <a:r>
                        <a:rPr b="1" lang="en">
                          <a:solidFill>
                            <a:schemeClr val="dk1"/>
                          </a:solidFill>
                          <a:latin typeface="Libre Baskerville"/>
                          <a:ea typeface="Libre Baskerville"/>
                          <a:cs typeface="Libre Baskerville"/>
                          <a:sym typeface="Libre Baskerville"/>
                        </a:rPr>
                        <a:t> A</a:t>
                      </a:r>
                      <a:endParaRPr b="1">
                        <a:solidFill>
                          <a:schemeClr val="dk1"/>
                        </a:solidFill>
                        <a:latin typeface="Libre Baskerville"/>
                        <a:ea typeface="Libre Baskerville"/>
                        <a:cs typeface="Libre Baskerville"/>
                        <a:sym typeface="Libre Baskervill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Libre Baskerville"/>
                          <a:ea typeface="Libre Baskerville"/>
                          <a:cs typeface="Libre Baskerville"/>
                          <a:sym typeface="Libre Baskerville"/>
                        </a:rPr>
                        <a:t>Project</a:t>
                      </a:r>
                      <a:r>
                        <a:rPr b="1" lang="en">
                          <a:solidFill>
                            <a:schemeClr val="dk1"/>
                          </a:solidFill>
                          <a:latin typeface="Libre Baskerville"/>
                          <a:ea typeface="Libre Baskerville"/>
                          <a:cs typeface="Libre Baskerville"/>
                          <a:sym typeface="Libre Baskerville"/>
                        </a:rPr>
                        <a:t> B</a:t>
                      </a:r>
                      <a:endParaRPr b="1">
                        <a:solidFill>
                          <a:schemeClr val="dk1"/>
                        </a:solidFill>
                        <a:latin typeface="Libre Baskerville"/>
                        <a:ea typeface="Libre Baskerville"/>
                        <a:cs typeface="Libre Baskerville"/>
                        <a:sym typeface="Libre Baskervill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dk1"/>
                          </a:solidFill>
                          <a:latin typeface="Libre Baskerville"/>
                          <a:ea typeface="Libre Baskerville"/>
                          <a:cs typeface="Libre Baskerville"/>
                          <a:sym typeface="Libre Baskerville"/>
                        </a:rPr>
                        <a:t>Project</a:t>
                      </a:r>
                      <a:r>
                        <a:rPr b="1" lang="en">
                          <a:solidFill>
                            <a:schemeClr val="dk1"/>
                          </a:solidFill>
                          <a:latin typeface="Libre Baskerville"/>
                          <a:ea typeface="Libre Baskerville"/>
                          <a:cs typeface="Libre Baskerville"/>
                          <a:sym typeface="Libre Baskerville"/>
                        </a:rPr>
                        <a:t> C</a:t>
                      </a:r>
                      <a:endParaRPr b="1">
                        <a:solidFill>
                          <a:schemeClr val="dk1"/>
                        </a:solidFill>
                        <a:latin typeface="Libre Baskerville"/>
                        <a:ea typeface="Libre Baskerville"/>
                        <a:cs typeface="Libre Baskerville"/>
                        <a:sym typeface="Libre Baskervill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Libre Baskerville"/>
                          <a:ea typeface="Libre Baskerville"/>
                          <a:cs typeface="Libre Baskerville"/>
                          <a:sym typeface="Libre Baskerville"/>
                        </a:rPr>
                        <a:t>Project</a:t>
                      </a:r>
                      <a:r>
                        <a:rPr b="1" lang="en">
                          <a:solidFill>
                            <a:schemeClr val="dk1"/>
                          </a:solidFill>
                          <a:latin typeface="Libre Baskerville"/>
                          <a:ea typeface="Libre Baskerville"/>
                          <a:cs typeface="Libre Baskerville"/>
                          <a:sym typeface="Libre Baskerville"/>
                        </a:rPr>
                        <a:t> D</a:t>
                      </a:r>
                      <a:endParaRPr b="1">
                        <a:solidFill>
                          <a:schemeClr val="dk1"/>
                        </a:solidFill>
                        <a:latin typeface="Libre Baskerville"/>
                        <a:ea typeface="Libre Baskerville"/>
                        <a:cs typeface="Libre Baskerville"/>
                        <a:sym typeface="Libre Baskervill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Mercury</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Mars</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Saturn</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Venus</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Jupiter</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Earth</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Moon</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XX</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800" name="Google Shape;800;p71"/>
          <p:cNvSpPr txBox="1"/>
          <p:nvPr/>
        </p:nvSpPr>
        <p:spPr>
          <a:xfrm>
            <a:off x="1305794" y="1328875"/>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Libre Baskerville"/>
                <a:ea typeface="Libre Baskerville"/>
                <a:cs typeface="Libre Baskerville"/>
                <a:sym typeface="Libre Baskerville"/>
              </a:rPr>
              <a:t>Team 1 </a:t>
            </a:r>
            <a:endParaRPr b="1" sz="2000">
              <a:solidFill>
                <a:schemeClr val="dk1"/>
              </a:solidFill>
              <a:latin typeface="Libre Baskerville"/>
              <a:ea typeface="Libre Baskerville"/>
              <a:cs typeface="Libre Baskerville"/>
              <a:sym typeface="Libre Baskerville"/>
            </a:endParaRPr>
          </a:p>
        </p:txBody>
      </p:sp>
      <p:sp>
        <p:nvSpPr>
          <p:cNvPr id="801" name="Google Shape;801;p71"/>
          <p:cNvSpPr/>
          <p:nvPr/>
        </p:nvSpPr>
        <p:spPr>
          <a:xfrm>
            <a:off x="1081294" y="1196183"/>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71"/>
          <p:cNvSpPr txBox="1"/>
          <p:nvPr/>
        </p:nvSpPr>
        <p:spPr>
          <a:xfrm>
            <a:off x="981900" y="4378632"/>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a:solidFill>
                  <a:schemeClr val="dk1"/>
                </a:solidFill>
                <a:uFill>
                  <a:noFill/>
                </a:uFill>
                <a:latin typeface="DM Sans"/>
                <a:ea typeface="DM Sans"/>
                <a:cs typeface="DM Sans"/>
                <a:sym typeface="DM Sans"/>
                <a:hlinkClick r:id="rId3">
                  <a:extLst>
                    <a:ext uri="{A12FA001-AC4F-418D-AE19-62706E023703}">
                      <ahyp:hlinkClr val="tx"/>
                    </a:ext>
                  </a:extLst>
                </a:hlinkClick>
              </a:rPr>
              <a:t>For more info, click here</a:t>
            </a:r>
            <a:endParaRPr b="1" sz="1000">
              <a:solidFill>
                <a:schemeClr val="dk1"/>
              </a:solidFill>
              <a:latin typeface="DM Sans"/>
              <a:ea typeface="DM Sans"/>
              <a:cs typeface="DM Sans"/>
              <a:sym typeface="DM Sans"/>
            </a:endParaRPr>
          </a:p>
        </p:txBody>
      </p:sp>
      <p:sp>
        <p:nvSpPr>
          <p:cNvPr id="803" name="Google Shape;803;p71"/>
          <p:cNvSpPr txBox="1"/>
          <p:nvPr/>
        </p:nvSpPr>
        <p:spPr>
          <a:xfrm>
            <a:off x="3847706" y="1328875"/>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Libre Baskerville"/>
                <a:ea typeface="Libre Baskerville"/>
                <a:cs typeface="Libre Baskerville"/>
                <a:sym typeface="Libre Baskerville"/>
              </a:rPr>
              <a:t>Team 2 </a:t>
            </a:r>
            <a:endParaRPr b="1" sz="2000">
              <a:solidFill>
                <a:schemeClr val="dk1"/>
              </a:solidFill>
              <a:latin typeface="Libre Baskerville"/>
              <a:ea typeface="Libre Baskerville"/>
              <a:cs typeface="Libre Baskerville"/>
              <a:sym typeface="Libre Baskerville"/>
            </a:endParaRPr>
          </a:p>
        </p:txBody>
      </p:sp>
      <p:sp>
        <p:nvSpPr>
          <p:cNvPr id="804" name="Google Shape;804;p71"/>
          <p:cNvSpPr/>
          <p:nvPr/>
        </p:nvSpPr>
        <p:spPr>
          <a:xfrm>
            <a:off x="3623206" y="1196183"/>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71"/>
          <p:cNvSpPr txBox="1"/>
          <p:nvPr/>
        </p:nvSpPr>
        <p:spPr>
          <a:xfrm>
            <a:off x="6389606" y="1328875"/>
            <a:ext cx="16731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Libre Baskerville"/>
                <a:ea typeface="Libre Baskerville"/>
                <a:cs typeface="Libre Baskerville"/>
                <a:sym typeface="Libre Baskerville"/>
              </a:rPr>
              <a:t>Team 3</a:t>
            </a:r>
            <a:endParaRPr b="1" sz="2000">
              <a:solidFill>
                <a:schemeClr val="dk1"/>
              </a:solidFill>
              <a:latin typeface="Libre Baskerville"/>
              <a:ea typeface="Libre Baskerville"/>
              <a:cs typeface="Libre Baskerville"/>
              <a:sym typeface="Libre Baskerville"/>
            </a:endParaRPr>
          </a:p>
        </p:txBody>
      </p:sp>
      <p:sp>
        <p:nvSpPr>
          <p:cNvPr id="806" name="Google Shape;806;p71"/>
          <p:cNvSpPr/>
          <p:nvPr/>
        </p:nvSpPr>
        <p:spPr>
          <a:xfrm>
            <a:off x="6165106" y="1196183"/>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7" name="Google Shape;807;p71" title="Gráfico">
            <a:hlinkClick r:id="rId4"/>
          </p:cNvPr>
          <p:cNvPicPr preferRelativeResize="0"/>
          <p:nvPr/>
        </p:nvPicPr>
        <p:blipFill>
          <a:blip r:embed="rId5">
            <a:alphaModFix/>
          </a:blip>
          <a:stretch>
            <a:fillRect/>
          </a:stretch>
        </p:blipFill>
        <p:spPr>
          <a:xfrm>
            <a:off x="1272399" y="2314600"/>
            <a:ext cx="6599202" cy="1856050"/>
          </a:xfrm>
          <a:prstGeom prst="rect">
            <a:avLst/>
          </a:prstGeom>
          <a:noFill/>
          <a:ln>
            <a:noFill/>
          </a:ln>
        </p:spPr>
      </p:pic>
      <p:sp>
        <p:nvSpPr>
          <p:cNvPr id="808" name="Google Shape;808;p71"/>
          <p:cNvSpPr txBox="1"/>
          <p:nvPr/>
        </p:nvSpPr>
        <p:spPr>
          <a:xfrm flipH="1">
            <a:off x="1305925" y="1575425"/>
            <a:ext cx="1673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Venus is the second planet from the Sun</a:t>
            </a:r>
            <a:endParaRPr sz="1200">
              <a:solidFill>
                <a:schemeClr val="dk1"/>
              </a:solidFill>
              <a:latin typeface="DM Sans"/>
              <a:ea typeface="DM Sans"/>
              <a:cs typeface="DM Sans"/>
              <a:sym typeface="DM Sans"/>
            </a:endParaRPr>
          </a:p>
        </p:txBody>
      </p:sp>
      <p:sp>
        <p:nvSpPr>
          <p:cNvPr id="809" name="Google Shape;809;p71"/>
          <p:cNvSpPr txBox="1"/>
          <p:nvPr/>
        </p:nvSpPr>
        <p:spPr>
          <a:xfrm flipH="1">
            <a:off x="3839900" y="1575425"/>
            <a:ext cx="1680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Earth is the third planet from the Sun</a:t>
            </a:r>
            <a:endParaRPr sz="1200">
              <a:solidFill>
                <a:schemeClr val="dk1"/>
              </a:solidFill>
              <a:latin typeface="DM Sans"/>
              <a:ea typeface="DM Sans"/>
              <a:cs typeface="DM Sans"/>
              <a:sym typeface="DM Sans"/>
            </a:endParaRPr>
          </a:p>
        </p:txBody>
      </p:sp>
      <p:sp>
        <p:nvSpPr>
          <p:cNvPr id="810" name="Google Shape;810;p71"/>
          <p:cNvSpPr txBox="1"/>
          <p:nvPr/>
        </p:nvSpPr>
        <p:spPr>
          <a:xfrm flipH="1">
            <a:off x="6389475" y="1575425"/>
            <a:ext cx="1680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Mars is actually a very cold planet</a:t>
            </a:r>
            <a:endParaRPr sz="1200">
              <a:solidFill>
                <a:schemeClr val="dk1"/>
              </a:solidFill>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Ecosystem pillars</a:t>
            </a:r>
            <a:endParaRPr/>
          </a:p>
        </p:txBody>
      </p:sp>
      <p:sp>
        <p:nvSpPr>
          <p:cNvPr id="816" name="Google Shape;816;p72"/>
          <p:cNvSpPr txBox="1"/>
          <p:nvPr>
            <p:ph idx="9" type="subTitle"/>
          </p:nvPr>
        </p:nvSpPr>
        <p:spPr>
          <a:xfrm>
            <a:off x="723905" y="306335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817" name="Google Shape;817;p72"/>
          <p:cNvSpPr txBox="1"/>
          <p:nvPr>
            <p:ph idx="7" type="subTitle"/>
          </p:nvPr>
        </p:nvSpPr>
        <p:spPr>
          <a:xfrm>
            <a:off x="3354302" y="1641063"/>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818" name="Google Shape;818;p72"/>
          <p:cNvSpPr txBox="1"/>
          <p:nvPr>
            <p:ph idx="6" type="subTitle"/>
          </p:nvPr>
        </p:nvSpPr>
        <p:spPr>
          <a:xfrm>
            <a:off x="723905" y="1641063"/>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819" name="Google Shape;819;p72"/>
          <p:cNvSpPr txBox="1"/>
          <p:nvPr>
            <p:ph idx="1" type="subTitle"/>
          </p:nvPr>
        </p:nvSpPr>
        <p:spPr>
          <a:xfrm>
            <a:off x="720000" y="1938753"/>
            <a:ext cx="1986000" cy="80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Mercury is the closest planet to the Sun and the smallest of them all </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820" name="Google Shape;820;p72"/>
          <p:cNvSpPr txBox="1"/>
          <p:nvPr>
            <p:ph idx="2" type="subTitle"/>
          </p:nvPr>
        </p:nvSpPr>
        <p:spPr>
          <a:xfrm>
            <a:off x="3350401" y="1938753"/>
            <a:ext cx="1986000" cy="80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Venus has a beautiful name and is the second planet from the Sun</a:t>
            </a:r>
            <a:endParaRPr>
              <a:solidFill>
                <a:schemeClr val="dk1"/>
              </a:solidFill>
            </a:endParaRPr>
          </a:p>
        </p:txBody>
      </p:sp>
      <p:sp>
        <p:nvSpPr>
          <p:cNvPr id="821" name="Google Shape;821;p72"/>
          <p:cNvSpPr txBox="1"/>
          <p:nvPr>
            <p:ph idx="3" type="subTitle"/>
          </p:nvPr>
        </p:nvSpPr>
        <p:spPr>
          <a:xfrm>
            <a:off x="720000" y="3364250"/>
            <a:ext cx="1986000" cy="80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Saturn is a gas giant and has several rings. It was named after a god</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822" name="Google Shape;822;p72"/>
          <p:cNvSpPr txBox="1"/>
          <p:nvPr>
            <p:ph idx="4" type="subTitle"/>
          </p:nvPr>
        </p:nvSpPr>
        <p:spPr>
          <a:xfrm>
            <a:off x="3350400" y="3364250"/>
            <a:ext cx="1986000" cy="80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Despite being red, Mars is actually a cold place. It's full of iron oxide dust</a:t>
            </a:r>
            <a:endParaRPr>
              <a:solidFill>
                <a:schemeClr val="dk1"/>
              </a:solidFill>
            </a:endParaRPr>
          </a:p>
        </p:txBody>
      </p:sp>
      <p:sp>
        <p:nvSpPr>
          <p:cNvPr id="823" name="Google Shape;823;p72"/>
          <p:cNvSpPr txBox="1"/>
          <p:nvPr>
            <p:ph idx="5" type="subTitle"/>
          </p:nvPr>
        </p:nvSpPr>
        <p:spPr>
          <a:xfrm>
            <a:off x="5980799" y="3361028"/>
            <a:ext cx="1986000" cy="80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Jupiter is a gas giant and the biggest planet in the Solar System</a:t>
            </a:r>
            <a:endParaRPr>
              <a:solidFill>
                <a:schemeClr val="dk1"/>
              </a:solidFill>
            </a:endParaRPr>
          </a:p>
        </p:txBody>
      </p:sp>
      <p:sp>
        <p:nvSpPr>
          <p:cNvPr id="824" name="Google Shape;824;p72"/>
          <p:cNvSpPr txBox="1"/>
          <p:nvPr>
            <p:ph idx="8" type="subTitle"/>
          </p:nvPr>
        </p:nvSpPr>
        <p:spPr>
          <a:xfrm>
            <a:off x="5984695" y="3063338"/>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825" name="Google Shape;825;p72"/>
          <p:cNvSpPr txBox="1"/>
          <p:nvPr>
            <p:ph idx="13" type="subTitle"/>
          </p:nvPr>
        </p:nvSpPr>
        <p:spPr>
          <a:xfrm>
            <a:off x="3354302" y="306335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46"/>
          <p:cNvSpPr txBox="1"/>
          <p:nvPr>
            <p:ph idx="2" type="title"/>
          </p:nvPr>
        </p:nvSpPr>
        <p:spPr>
          <a:xfrm>
            <a:off x="1981496" y="1733170"/>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05" name="Google Shape;505;p46"/>
          <p:cNvSpPr txBox="1"/>
          <p:nvPr>
            <p:ph idx="3" type="title"/>
          </p:nvPr>
        </p:nvSpPr>
        <p:spPr>
          <a:xfrm>
            <a:off x="1981496" y="3329841"/>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506" name="Google Shape;506;p46"/>
          <p:cNvSpPr txBox="1"/>
          <p:nvPr>
            <p:ph idx="4" type="title"/>
          </p:nvPr>
        </p:nvSpPr>
        <p:spPr>
          <a:xfrm>
            <a:off x="4833174" y="1733170"/>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507" name="Google Shape;507;p46"/>
          <p:cNvSpPr txBox="1"/>
          <p:nvPr>
            <p:ph idx="5" type="title"/>
          </p:nvPr>
        </p:nvSpPr>
        <p:spPr>
          <a:xfrm>
            <a:off x="4833174" y="3329841"/>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508" name="Google Shape;508;p46"/>
          <p:cNvSpPr txBox="1"/>
          <p:nvPr>
            <p:ph idx="1" type="subTitle"/>
          </p:nvPr>
        </p:nvSpPr>
        <p:spPr>
          <a:xfrm>
            <a:off x="1981499" y="2202250"/>
            <a:ext cx="17637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509" name="Google Shape;509;p46"/>
          <p:cNvSpPr txBox="1"/>
          <p:nvPr>
            <p:ph idx="6" type="subTitle"/>
          </p:nvPr>
        </p:nvSpPr>
        <p:spPr>
          <a:xfrm>
            <a:off x="4833175" y="2202250"/>
            <a:ext cx="17637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510" name="Google Shape;510;p46"/>
          <p:cNvSpPr txBox="1"/>
          <p:nvPr>
            <p:ph idx="7" type="subTitle"/>
          </p:nvPr>
        </p:nvSpPr>
        <p:spPr>
          <a:xfrm>
            <a:off x="1981499" y="3798997"/>
            <a:ext cx="17637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511" name="Google Shape;511;p46"/>
          <p:cNvSpPr txBox="1"/>
          <p:nvPr>
            <p:ph idx="8" type="subTitle"/>
          </p:nvPr>
        </p:nvSpPr>
        <p:spPr>
          <a:xfrm>
            <a:off x="4833175" y="3798997"/>
            <a:ext cx="17637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512" name="Google Shape;512;p46"/>
          <p:cNvSpPr/>
          <p:nvPr/>
        </p:nvSpPr>
        <p:spPr>
          <a:xfrm>
            <a:off x="1785125" y="1550650"/>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6"/>
          <p:cNvSpPr/>
          <p:nvPr/>
        </p:nvSpPr>
        <p:spPr>
          <a:xfrm>
            <a:off x="4642375" y="1550650"/>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1785125" y="3139050"/>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4642375" y="3139050"/>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txBox="1"/>
          <p:nvPr>
            <p:ph type="title"/>
          </p:nvPr>
        </p:nvSpPr>
        <p:spPr>
          <a:xfrm>
            <a:off x="713225" y="445025"/>
            <a:ext cx="7479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Ecosystems</a:t>
            </a:r>
            <a:r>
              <a:rPr lang="en"/>
              <a:t> analysis</a:t>
            </a:r>
            <a:endParaRPr/>
          </a:p>
        </p:txBody>
      </p:sp>
      <p:graphicFrame>
        <p:nvGraphicFramePr>
          <p:cNvPr id="831" name="Google Shape;831;p73"/>
          <p:cNvGraphicFramePr/>
          <p:nvPr/>
        </p:nvGraphicFramePr>
        <p:xfrm>
          <a:off x="1298725" y="1542610"/>
          <a:ext cx="3000000" cy="3000000"/>
        </p:xfrm>
        <a:graphic>
          <a:graphicData uri="http://schemas.openxmlformats.org/drawingml/2006/table">
            <a:tbl>
              <a:tblPr>
                <a:noFill/>
                <a:tableStyleId>{7445BCD4-EDA8-4DCA-B0B9-D0CC33C29D05}</a:tableStyleId>
              </a:tblPr>
              <a:tblGrid>
                <a:gridCol w="1526950"/>
                <a:gridCol w="1673200"/>
                <a:gridCol w="1673200"/>
                <a:gridCol w="1673200"/>
              </a:tblGrid>
              <a:tr h="42472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Libre Baskerville"/>
                          <a:ea typeface="Libre Baskerville"/>
                          <a:cs typeface="Libre Baskerville"/>
                          <a:sym typeface="Libre Baskerville"/>
                        </a:rPr>
                        <a:t>Mercury</a:t>
                      </a:r>
                      <a:endParaRPr b="1">
                        <a:solidFill>
                          <a:schemeClr val="dk1"/>
                        </a:solidFill>
                        <a:latin typeface="Libre Baskerville"/>
                        <a:ea typeface="Libre Baskerville"/>
                        <a:cs typeface="Libre Baskerville"/>
                        <a:sym typeface="Libre Baskervill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Libre Baskerville"/>
                          <a:ea typeface="Libre Baskerville"/>
                          <a:cs typeface="Libre Baskerville"/>
                          <a:sym typeface="Libre Baskerville"/>
                        </a:rPr>
                        <a:t>Jupiter</a:t>
                      </a:r>
                      <a:endParaRPr b="1">
                        <a:solidFill>
                          <a:schemeClr val="dk1"/>
                        </a:solidFill>
                        <a:latin typeface="Libre Baskerville"/>
                        <a:ea typeface="Libre Baskerville"/>
                        <a:cs typeface="Libre Baskerville"/>
                        <a:sym typeface="Libre Baskervill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dk1"/>
                          </a:solidFill>
                          <a:latin typeface="Libre Baskerville"/>
                          <a:ea typeface="Libre Baskerville"/>
                          <a:cs typeface="Libre Baskerville"/>
                          <a:sym typeface="Libre Baskerville"/>
                        </a:rPr>
                        <a:t>Neptune</a:t>
                      </a:r>
                      <a:endParaRPr b="1">
                        <a:solidFill>
                          <a:schemeClr val="dk1"/>
                        </a:solidFill>
                        <a:latin typeface="Libre Baskerville"/>
                        <a:ea typeface="Libre Baskerville"/>
                        <a:cs typeface="Libre Baskerville"/>
                        <a:sym typeface="Libre Baskervill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Ecosystem 1</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Yes</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Ecosystem 2</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Yes</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Yes</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Ecosystem 3</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Yes</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Yes</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Ecosystem 4</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Yes</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09325">
                <a:tc>
                  <a:txBody>
                    <a:bodyPr/>
                    <a:lstStyle/>
                    <a:p>
                      <a:pPr indent="0" lvl="0" marL="0" rtl="0" algn="l">
                        <a:spcBef>
                          <a:spcPts val="0"/>
                        </a:spcBef>
                        <a:spcAft>
                          <a:spcPts val="0"/>
                        </a:spcAft>
                        <a:buNone/>
                      </a:pPr>
                      <a:r>
                        <a:rPr b="1" lang="en">
                          <a:solidFill>
                            <a:schemeClr val="dk1"/>
                          </a:solidFill>
                          <a:latin typeface="Libre Baskerville"/>
                          <a:ea typeface="Libre Baskerville"/>
                          <a:cs typeface="Libre Baskerville"/>
                          <a:sym typeface="Libre Baskerville"/>
                        </a:rPr>
                        <a:t>Ecosystem 5</a:t>
                      </a:r>
                      <a:endParaRPr b="1">
                        <a:solidFill>
                          <a:schemeClr val="dk1"/>
                        </a:solidFill>
                        <a:latin typeface="Libre Baskerville"/>
                        <a:ea typeface="Libre Baskerville"/>
                        <a:cs typeface="Libre Baskerville"/>
                        <a:sym typeface="Libre Baskervill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Yes</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No</a:t>
                      </a:r>
                      <a:endParaRPr sz="12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sp>
        <p:nvSpPr>
          <p:cNvPr id="836" name="Google Shape;836;p74"/>
          <p:cNvSpPr/>
          <p:nvPr/>
        </p:nvSpPr>
        <p:spPr>
          <a:xfrm>
            <a:off x="3182700" y="1524000"/>
            <a:ext cx="2778600" cy="24969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Entrepreneurial ecosystem graph</a:t>
            </a:r>
            <a:endParaRPr/>
          </a:p>
        </p:txBody>
      </p:sp>
      <p:sp>
        <p:nvSpPr>
          <p:cNvPr id="838" name="Google Shape;838;p74"/>
          <p:cNvSpPr txBox="1"/>
          <p:nvPr/>
        </p:nvSpPr>
        <p:spPr>
          <a:xfrm>
            <a:off x="951425" y="1348750"/>
            <a:ext cx="18240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Libre Baskerville"/>
                <a:ea typeface="Libre Baskerville"/>
                <a:cs typeface="Libre Baskerville"/>
                <a:sym typeface="Libre Baskerville"/>
              </a:rPr>
              <a:t>Policy</a:t>
            </a:r>
            <a:endParaRPr b="1" sz="2000">
              <a:solidFill>
                <a:schemeClr val="dk1"/>
              </a:solidFill>
              <a:latin typeface="Libre Baskerville"/>
              <a:ea typeface="Libre Baskerville"/>
              <a:cs typeface="Libre Baskerville"/>
              <a:sym typeface="Libre Baskerville"/>
            </a:endParaRPr>
          </a:p>
        </p:txBody>
      </p:sp>
      <p:sp>
        <p:nvSpPr>
          <p:cNvPr id="839" name="Google Shape;839;p74"/>
          <p:cNvSpPr txBox="1"/>
          <p:nvPr/>
        </p:nvSpPr>
        <p:spPr>
          <a:xfrm flipH="1">
            <a:off x="951670" y="1595300"/>
            <a:ext cx="182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Venus is the second planet from the Sun</a:t>
            </a:r>
            <a:endParaRPr sz="1200">
              <a:solidFill>
                <a:schemeClr val="dk1"/>
              </a:solidFill>
              <a:latin typeface="DM Sans"/>
              <a:ea typeface="DM Sans"/>
              <a:cs typeface="DM Sans"/>
              <a:sym typeface="DM Sans"/>
            </a:endParaRPr>
          </a:p>
        </p:txBody>
      </p:sp>
      <p:sp>
        <p:nvSpPr>
          <p:cNvPr id="840" name="Google Shape;840;p74"/>
          <p:cNvSpPr txBox="1"/>
          <p:nvPr/>
        </p:nvSpPr>
        <p:spPr>
          <a:xfrm>
            <a:off x="951480" y="2595520"/>
            <a:ext cx="18240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Libre Baskerville"/>
                <a:ea typeface="Libre Baskerville"/>
                <a:cs typeface="Libre Baskerville"/>
                <a:sym typeface="Libre Baskerville"/>
              </a:rPr>
              <a:t>Markets</a:t>
            </a:r>
            <a:endParaRPr b="1" sz="2000">
              <a:solidFill>
                <a:schemeClr val="dk1"/>
              </a:solidFill>
              <a:latin typeface="Libre Baskerville"/>
              <a:ea typeface="Libre Baskerville"/>
              <a:cs typeface="Libre Baskerville"/>
              <a:sym typeface="Libre Baskerville"/>
            </a:endParaRPr>
          </a:p>
        </p:txBody>
      </p:sp>
      <p:sp>
        <p:nvSpPr>
          <p:cNvPr id="841" name="Google Shape;841;p74"/>
          <p:cNvSpPr txBox="1"/>
          <p:nvPr/>
        </p:nvSpPr>
        <p:spPr>
          <a:xfrm flipH="1">
            <a:off x="951725" y="2842070"/>
            <a:ext cx="182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Mercury is the closest planet to the Sun</a:t>
            </a:r>
            <a:endParaRPr sz="1200">
              <a:solidFill>
                <a:schemeClr val="dk1"/>
              </a:solidFill>
              <a:latin typeface="DM Sans"/>
              <a:ea typeface="DM Sans"/>
              <a:cs typeface="DM Sans"/>
              <a:sym typeface="DM Sans"/>
            </a:endParaRPr>
          </a:p>
        </p:txBody>
      </p:sp>
      <p:sp>
        <p:nvSpPr>
          <p:cNvPr id="842" name="Google Shape;842;p74"/>
          <p:cNvSpPr txBox="1"/>
          <p:nvPr/>
        </p:nvSpPr>
        <p:spPr>
          <a:xfrm>
            <a:off x="951480" y="3844068"/>
            <a:ext cx="18240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Libre Baskerville"/>
                <a:ea typeface="Libre Baskerville"/>
                <a:cs typeface="Libre Baskerville"/>
                <a:sym typeface="Libre Baskerville"/>
              </a:rPr>
              <a:t>Capital</a:t>
            </a:r>
            <a:endParaRPr b="1" sz="2000">
              <a:solidFill>
                <a:schemeClr val="dk1"/>
              </a:solidFill>
              <a:latin typeface="Libre Baskerville"/>
              <a:ea typeface="Libre Baskerville"/>
              <a:cs typeface="Libre Baskerville"/>
              <a:sym typeface="Libre Baskerville"/>
            </a:endParaRPr>
          </a:p>
        </p:txBody>
      </p:sp>
      <p:sp>
        <p:nvSpPr>
          <p:cNvPr id="843" name="Google Shape;843;p74"/>
          <p:cNvSpPr txBox="1"/>
          <p:nvPr/>
        </p:nvSpPr>
        <p:spPr>
          <a:xfrm flipH="1">
            <a:off x="951725" y="4090617"/>
            <a:ext cx="182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Earth is the third planet from the Sun</a:t>
            </a:r>
            <a:endParaRPr sz="1200">
              <a:solidFill>
                <a:schemeClr val="dk1"/>
              </a:solidFill>
              <a:latin typeface="DM Sans"/>
              <a:ea typeface="DM Sans"/>
              <a:cs typeface="DM Sans"/>
              <a:sym typeface="DM Sans"/>
            </a:endParaRPr>
          </a:p>
        </p:txBody>
      </p:sp>
      <p:sp>
        <p:nvSpPr>
          <p:cNvPr id="844" name="Google Shape;844;p74"/>
          <p:cNvSpPr txBox="1"/>
          <p:nvPr/>
        </p:nvSpPr>
        <p:spPr>
          <a:xfrm>
            <a:off x="6368641" y="1348750"/>
            <a:ext cx="1823700" cy="358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Libre Baskerville"/>
                <a:ea typeface="Libre Baskerville"/>
                <a:cs typeface="Libre Baskerville"/>
                <a:sym typeface="Libre Baskerville"/>
              </a:rPr>
              <a:t>Supports</a:t>
            </a:r>
            <a:endParaRPr b="1" sz="2000">
              <a:solidFill>
                <a:schemeClr val="dk1"/>
              </a:solidFill>
              <a:latin typeface="Libre Baskerville"/>
              <a:ea typeface="Libre Baskerville"/>
              <a:cs typeface="Libre Baskerville"/>
              <a:sym typeface="Libre Baskerville"/>
            </a:endParaRPr>
          </a:p>
        </p:txBody>
      </p:sp>
      <p:sp>
        <p:nvSpPr>
          <p:cNvPr id="845" name="Google Shape;845;p74"/>
          <p:cNvSpPr txBox="1"/>
          <p:nvPr/>
        </p:nvSpPr>
        <p:spPr>
          <a:xfrm flipH="1">
            <a:off x="6368875" y="1595300"/>
            <a:ext cx="1823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Mars is actually a very cold planet</a:t>
            </a:r>
            <a:endParaRPr sz="1200">
              <a:solidFill>
                <a:schemeClr val="dk1"/>
              </a:solidFill>
              <a:latin typeface="DM Sans"/>
              <a:ea typeface="DM Sans"/>
              <a:cs typeface="DM Sans"/>
              <a:sym typeface="DM Sans"/>
            </a:endParaRPr>
          </a:p>
        </p:txBody>
      </p:sp>
      <p:sp>
        <p:nvSpPr>
          <p:cNvPr id="846" name="Google Shape;846;p74"/>
          <p:cNvSpPr txBox="1"/>
          <p:nvPr/>
        </p:nvSpPr>
        <p:spPr>
          <a:xfrm>
            <a:off x="6368575" y="2595520"/>
            <a:ext cx="1823700" cy="358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Libre Baskerville"/>
                <a:ea typeface="Libre Baskerville"/>
                <a:cs typeface="Libre Baskerville"/>
                <a:sym typeface="Libre Baskerville"/>
              </a:rPr>
              <a:t>Culture</a:t>
            </a:r>
            <a:endParaRPr b="1" sz="2000">
              <a:solidFill>
                <a:schemeClr val="dk1"/>
              </a:solidFill>
              <a:latin typeface="Libre Baskerville"/>
              <a:ea typeface="Libre Baskerville"/>
              <a:cs typeface="Libre Baskerville"/>
              <a:sym typeface="Libre Baskerville"/>
            </a:endParaRPr>
          </a:p>
        </p:txBody>
      </p:sp>
      <p:sp>
        <p:nvSpPr>
          <p:cNvPr id="847" name="Google Shape;847;p74"/>
          <p:cNvSpPr txBox="1"/>
          <p:nvPr/>
        </p:nvSpPr>
        <p:spPr>
          <a:xfrm flipH="1">
            <a:off x="6368809" y="2842070"/>
            <a:ext cx="1823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Jupiter doesn’t have a solid surface</a:t>
            </a:r>
            <a:endParaRPr sz="1200">
              <a:solidFill>
                <a:schemeClr val="dk1"/>
              </a:solidFill>
              <a:latin typeface="DM Sans"/>
              <a:ea typeface="DM Sans"/>
              <a:cs typeface="DM Sans"/>
              <a:sym typeface="DM Sans"/>
            </a:endParaRPr>
          </a:p>
        </p:txBody>
      </p:sp>
      <p:sp>
        <p:nvSpPr>
          <p:cNvPr id="848" name="Google Shape;848;p74"/>
          <p:cNvSpPr txBox="1"/>
          <p:nvPr/>
        </p:nvSpPr>
        <p:spPr>
          <a:xfrm>
            <a:off x="6368575" y="3844074"/>
            <a:ext cx="1823700" cy="358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Libre Baskerville"/>
                <a:ea typeface="Libre Baskerville"/>
                <a:cs typeface="Libre Baskerville"/>
                <a:sym typeface="Libre Baskerville"/>
              </a:rPr>
              <a:t>Finance</a:t>
            </a:r>
            <a:endParaRPr b="1" sz="2000">
              <a:solidFill>
                <a:schemeClr val="dk1"/>
              </a:solidFill>
              <a:latin typeface="Libre Baskerville"/>
              <a:ea typeface="Libre Baskerville"/>
              <a:cs typeface="Libre Baskerville"/>
              <a:sym typeface="Libre Baskerville"/>
            </a:endParaRPr>
          </a:p>
        </p:txBody>
      </p:sp>
      <p:sp>
        <p:nvSpPr>
          <p:cNvPr id="849" name="Google Shape;849;p74"/>
          <p:cNvSpPr txBox="1"/>
          <p:nvPr/>
        </p:nvSpPr>
        <p:spPr>
          <a:xfrm flipH="1">
            <a:off x="6368809" y="4090624"/>
            <a:ext cx="1823700" cy="57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Saturn was named after a Roman god</a:t>
            </a:r>
            <a:endParaRPr sz="1200">
              <a:solidFill>
                <a:schemeClr val="dk1"/>
              </a:solidFill>
              <a:latin typeface="DM Sans"/>
              <a:ea typeface="DM Sans"/>
              <a:cs typeface="DM Sans"/>
              <a:sym typeface="DM Sans"/>
            </a:endParaRPr>
          </a:p>
        </p:txBody>
      </p:sp>
      <p:sp>
        <p:nvSpPr>
          <p:cNvPr id="850" name="Google Shape;850;p74"/>
          <p:cNvSpPr/>
          <p:nvPr/>
        </p:nvSpPr>
        <p:spPr>
          <a:xfrm>
            <a:off x="5243325" y="1428664"/>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4"/>
          <p:cNvSpPr/>
          <p:nvPr/>
        </p:nvSpPr>
        <p:spPr>
          <a:xfrm>
            <a:off x="3099431" y="2680808"/>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4"/>
          <p:cNvSpPr/>
          <p:nvPr/>
        </p:nvSpPr>
        <p:spPr>
          <a:xfrm>
            <a:off x="5827556" y="2680808"/>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4"/>
          <p:cNvSpPr/>
          <p:nvPr/>
        </p:nvSpPr>
        <p:spPr>
          <a:xfrm>
            <a:off x="3717375" y="1428664"/>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4"/>
          <p:cNvSpPr/>
          <p:nvPr/>
        </p:nvSpPr>
        <p:spPr>
          <a:xfrm>
            <a:off x="5243325" y="3928214"/>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4"/>
          <p:cNvSpPr/>
          <p:nvPr/>
        </p:nvSpPr>
        <p:spPr>
          <a:xfrm>
            <a:off x="3717375" y="3928214"/>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 name="Google Shape;856;p74"/>
          <p:cNvCxnSpPr>
            <a:stCxn id="853" idx="1"/>
            <a:endCxn id="838" idx="3"/>
          </p:cNvCxnSpPr>
          <p:nvPr/>
        </p:nvCxnSpPr>
        <p:spPr>
          <a:xfrm flipH="1">
            <a:off x="2775375" y="1520314"/>
            <a:ext cx="942000" cy="7800"/>
          </a:xfrm>
          <a:prstGeom prst="straightConnector1">
            <a:avLst/>
          </a:prstGeom>
          <a:noFill/>
          <a:ln cap="flat" cmpd="sng" w="9525">
            <a:solidFill>
              <a:schemeClr val="dk1"/>
            </a:solidFill>
            <a:prstDash val="solid"/>
            <a:round/>
            <a:headEnd len="med" w="med" type="none"/>
            <a:tailEnd len="med" w="med" type="none"/>
          </a:ln>
        </p:spPr>
      </p:cxnSp>
      <p:cxnSp>
        <p:nvCxnSpPr>
          <p:cNvPr id="857" name="Google Shape;857;p74"/>
          <p:cNvCxnSpPr>
            <a:stCxn id="850" idx="3"/>
            <a:endCxn id="844" idx="1"/>
          </p:cNvCxnSpPr>
          <p:nvPr/>
        </p:nvCxnSpPr>
        <p:spPr>
          <a:xfrm>
            <a:off x="5426625" y="1520314"/>
            <a:ext cx="942000" cy="7800"/>
          </a:xfrm>
          <a:prstGeom prst="straightConnector1">
            <a:avLst/>
          </a:prstGeom>
          <a:noFill/>
          <a:ln cap="flat" cmpd="sng" w="9525">
            <a:solidFill>
              <a:schemeClr val="dk1"/>
            </a:solidFill>
            <a:prstDash val="solid"/>
            <a:round/>
            <a:headEnd len="med" w="med" type="none"/>
            <a:tailEnd len="med" w="med" type="none"/>
          </a:ln>
        </p:spPr>
      </p:cxnSp>
      <p:cxnSp>
        <p:nvCxnSpPr>
          <p:cNvPr id="858" name="Google Shape;858;p74"/>
          <p:cNvCxnSpPr>
            <a:stCxn id="851" idx="1"/>
            <a:endCxn id="840" idx="3"/>
          </p:cNvCxnSpPr>
          <p:nvPr/>
        </p:nvCxnSpPr>
        <p:spPr>
          <a:xfrm flipH="1">
            <a:off x="2775431" y="2772458"/>
            <a:ext cx="324000" cy="2400"/>
          </a:xfrm>
          <a:prstGeom prst="straightConnector1">
            <a:avLst/>
          </a:prstGeom>
          <a:noFill/>
          <a:ln cap="flat" cmpd="sng" w="9525">
            <a:solidFill>
              <a:schemeClr val="dk1"/>
            </a:solidFill>
            <a:prstDash val="solid"/>
            <a:round/>
            <a:headEnd len="med" w="med" type="none"/>
            <a:tailEnd len="med" w="med" type="none"/>
          </a:ln>
        </p:spPr>
      </p:cxnSp>
      <p:cxnSp>
        <p:nvCxnSpPr>
          <p:cNvPr id="859" name="Google Shape;859;p74"/>
          <p:cNvCxnSpPr>
            <a:stCxn id="852" idx="3"/>
            <a:endCxn id="846" idx="1"/>
          </p:cNvCxnSpPr>
          <p:nvPr/>
        </p:nvCxnSpPr>
        <p:spPr>
          <a:xfrm>
            <a:off x="6010856" y="2772458"/>
            <a:ext cx="357600" cy="2400"/>
          </a:xfrm>
          <a:prstGeom prst="straightConnector1">
            <a:avLst/>
          </a:prstGeom>
          <a:noFill/>
          <a:ln cap="flat" cmpd="sng" w="9525">
            <a:solidFill>
              <a:schemeClr val="dk1"/>
            </a:solidFill>
            <a:prstDash val="solid"/>
            <a:round/>
            <a:headEnd len="med" w="med" type="none"/>
            <a:tailEnd len="med" w="med" type="none"/>
          </a:ln>
        </p:spPr>
      </p:cxnSp>
      <p:cxnSp>
        <p:nvCxnSpPr>
          <p:cNvPr id="860" name="Google Shape;860;p74"/>
          <p:cNvCxnSpPr>
            <a:stCxn id="855" idx="1"/>
            <a:endCxn id="842" idx="3"/>
          </p:cNvCxnSpPr>
          <p:nvPr/>
        </p:nvCxnSpPr>
        <p:spPr>
          <a:xfrm flipH="1">
            <a:off x="2775375" y="4019864"/>
            <a:ext cx="942000" cy="3600"/>
          </a:xfrm>
          <a:prstGeom prst="straightConnector1">
            <a:avLst/>
          </a:prstGeom>
          <a:noFill/>
          <a:ln cap="flat" cmpd="sng" w="9525">
            <a:solidFill>
              <a:schemeClr val="dk1"/>
            </a:solidFill>
            <a:prstDash val="solid"/>
            <a:round/>
            <a:headEnd len="med" w="med" type="none"/>
            <a:tailEnd len="med" w="med" type="none"/>
          </a:ln>
        </p:spPr>
      </p:cxnSp>
      <p:cxnSp>
        <p:nvCxnSpPr>
          <p:cNvPr id="861" name="Google Shape;861;p74"/>
          <p:cNvCxnSpPr>
            <a:stCxn id="854" idx="3"/>
            <a:endCxn id="848" idx="1"/>
          </p:cNvCxnSpPr>
          <p:nvPr/>
        </p:nvCxnSpPr>
        <p:spPr>
          <a:xfrm>
            <a:off x="5426625" y="4019864"/>
            <a:ext cx="942000" cy="36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Ecosystem elements</a:t>
            </a:r>
            <a:endParaRPr/>
          </a:p>
        </p:txBody>
      </p:sp>
      <p:sp>
        <p:nvSpPr>
          <p:cNvPr id="867" name="Google Shape;867;p75"/>
          <p:cNvSpPr txBox="1"/>
          <p:nvPr>
            <p:ph idx="1" type="subTitle"/>
          </p:nvPr>
        </p:nvSpPr>
        <p:spPr>
          <a:xfrm>
            <a:off x="731199" y="1623565"/>
            <a:ext cx="6246300" cy="4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 was named after the Roman god of wealth and agriculture</a:t>
            </a:r>
            <a:endParaRPr/>
          </a:p>
        </p:txBody>
      </p:sp>
      <p:sp>
        <p:nvSpPr>
          <p:cNvPr id="868" name="Google Shape;868;p75"/>
          <p:cNvSpPr txBox="1"/>
          <p:nvPr>
            <p:ph idx="2" type="subTitle"/>
          </p:nvPr>
        </p:nvSpPr>
        <p:spPr>
          <a:xfrm>
            <a:off x="731199" y="2778095"/>
            <a:ext cx="6246300" cy="4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It was named after the Roman god of the skies</a:t>
            </a:r>
            <a:endParaRPr>
              <a:solidFill>
                <a:schemeClr val="dk1"/>
              </a:solidFill>
            </a:endParaRPr>
          </a:p>
        </p:txBody>
      </p:sp>
      <p:sp>
        <p:nvSpPr>
          <p:cNvPr id="869" name="Google Shape;869;p75"/>
          <p:cNvSpPr txBox="1"/>
          <p:nvPr>
            <p:ph idx="3" type="subTitle"/>
          </p:nvPr>
        </p:nvSpPr>
        <p:spPr>
          <a:xfrm>
            <a:off x="720000" y="3932625"/>
            <a:ext cx="6246300" cy="4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 and its atmosphere is extremely poisonous</a:t>
            </a:r>
            <a:endParaRPr/>
          </a:p>
        </p:txBody>
      </p:sp>
      <p:sp>
        <p:nvSpPr>
          <p:cNvPr id="870" name="Google Shape;870;p75"/>
          <p:cNvSpPr txBox="1"/>
          <p:nvPr>
            <p:ph idx="4" type="subTitle"/>
          </p:nvPr>
        </p:nvSpPr>
        <p:spPr>
          <a:xfrm>
            <a:off x="731199" y="1198700"/>
            <a:ext cx="6246300" cy="49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Systemic conditions</a:t>
            </a:r>
            <a:endParaRPr/>
          </a:p>
        </p:txBody>
      </p:sp>
      <p:sp>
        <p:nvSpPr>
          <p:cNvPr id="871" name="Google Shape;871;p75"/>
          <p:cNvSpPr txBox="1"/>
          <p:nvPr>
            <p:ph idx="5" type="subTitle"/>
          </p:nvPr>
        </p:nvSpPr>
        <p:spPr>
          <a:xfrm>
            <a:off x="731211" y="2353230"/>
            <a:ext cx="6246300" cy="49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Framework conditions</a:t>
            </a:r>
            <a:endParaRPr/>
          </a:p>
        </p:txBody>
      </p:sp>
      <p:sp>
        <p:nvSpPr>
          <p:cNvPr id="872" name="Google Shape;872;p75"/>
          <p:cNvSpPr txBox="1"/>
          <p:nvPr>
            <p:ph idx="6" type="subTitle"/>
          </p:nvPr>
        </p:nvSpPr>
        <p:spPr>
          <a:xfrm>
            <a:off x="720000" y="3507760"/>
            <a:ext cx="6246300" cy="49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 creation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76"/>
          <p:cNvSpPr txBox="1"/>
          <p:nvPr>
            <p:ph type="title"/>
          </p:nvPr>
        </p:nvSpPr>
        <p:spPr>
          <a:xfrm>
            <a:off x="3117675" y="445025"/>
            <a:ext cx="53064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Ecosystem determinants</a:t>
            </a:r>
            <a:endParaRPr/>
          </a:p>
        </p:txBody>
      </p:sp>
      <p:sp>
        <p:nvSpPr>
          <p:cNvPr id="878" name="Google Shape;878;p76"/>
          <p:cNvSpPr txBox="1"/>
          <p:nvPr>
            <p:ph idx="1" type="subTitle"/>
          </p:nvPr>
        </p:nvSpPr>
        <p:spPr>
          <a:xfrm>
            <a:off x="3237925" y="1901300"/>
            <a:ext cx="2050800" cy="95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a:t>
            </a:r>
            <a:endParaRPr/>
          </a:p>
        </p:txBody>
      </p:sp>
      <p:sp>
        <p:nvSpPr>
          <p:cNvPr id="879" name="Google Shape;879;p76"/>
          <p:cNvSpPr txBox="1"/>
          <p:nvPr>
            <p:ph idx="2" type="subTitle"/>
          </p:nvPr>
        </p:nvSpPr>
        <p:spPr>
          <a:xfrm>
            <a:off x="6373269" y="1901300"/>
            <a:ext cx="2050800" cy="95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a gas giant and the biggest planet in the Solar System</a:t>
            </a:r>
            <a:endParaRPr/>
          </a:p>
        </p:txBody>
      </p:sp>
      <p:sp>
        <p:nvSpPr>
          <p:cNvPr id="880" name="Google Shape;880;p76"/>
          <p:cNvSpPr txBox="1"/>
          <p:nvPr>
            <p:ph idx="3" type="subTitle"/>
          </p:nvPr>
        </p:nvSpPr>
        <p:spPr>
          <a:xfrm>
            <a:off x="3237925" y="3409475"/>
            <a:ext cx="2050800" cy="95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Earth is the third planet from the Sun and the only one that harbors life</a:t>
            </a:r>
            <a:endParaRPr/>
          </a:p>
        </p:txBody>
      </p:sp>
      <p:sp>
        <p:nvSpPr>
          <p:cNvPr id="881" name="Google Shape;881;p76"/>
          <p:cNvSpPr txBox="1"/>
          <p:nvPr>
            <p:ph idx="4" type="subTitle"/>
          </p:nvPr>
        </p:nvSpPr>
        <p:spPr>
          <a:xfrm>
            <a:off x="6373269" y="3409475"/>
            <a:ext cx="2050800" cy="95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of them all</a:t>
            </a:r>
            <a:endParaRPr/>
          </a:p>
        </p:txBody>
      </p:sp>
      <p:sp>
        <p:nvSpPr>
          <p:cNvPr id="882" name="Google Shape;882;p76"/>
          <p:cNvSpPr txBox="1"/>
          <p:nvPr>
            <p:ph idx="5" type="subTitle"/>
          </p:nvPr>
        </p:nvSpPr>
        <p:spPr>
          <a:xfrm>
            <a:off x="3237925" y="1607950"/>
            <a:ext cx="2050800" cy="37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Competence</a:t>
            </a:r>
            <a:endParaRPr/>
          </a:p>
        </p:txBody>
      </p:sp>
      <p:sp>
        <p:nvSpPr>
          <p:cNvPr id="883" name="Google Shape;883;p76"/>
          <p:cNvSpPr txBox="1"/>
          <p:nvPr>
            <p:ph idx="6" type="subTitle"/>
          </p:nvPr>
        </p:nvSpPr>
        <p:spPr>
          <a:xfrm>
            <a:off x="3237925" y="3116200"/>
            <a:ext cx="2050800" cy="37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Leadership</a:t>
            </a:r>
            <a:endParaRPr/>
          </a:p>
        </p:txBody>
      </p:sp>
      <p:sp>
        <p:nvSpPr>
          <p:cNvPr id="884" name="Google Shape;884;p76"/>
          <p:cNvSpPr txBox="1"/>
          <p:nvPr>
            <p:ph idx="7" type="subTitle"/>
          </p:nvPr>
        </p:nvSpPr>
        <p:spPr>
          <a:xfrm>
            <a:off x="6373250" y="1607950"/>
            <a:ext cx="2050800" cy="37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Financing</a:t>
            </a:r>
            <a:endParaRPr/>
          </a:p>
        </p:txBody>
      </p:sp>
      <p:sp>
        <p:nvSpPr>
          <p:cNvPr id="885" name="Google Shape;885;p76"/>
          <p:cNvSpPr txBox="1"/>
          <p:nvPr>
            <p:ph idx="8" type="subTitle"/>
          </p:nvPr>
        </p:nvSpPr>
        <p:spPr>
          <a:xfrm>
            <a:off x="6373250" y="3116200"/>
            <a:ext cx="2050800" cy="37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Networks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 name="Shape 889"/>
        <p:cNvGrpSpPr/>
        <p:nvPr/>
      </p:nvGrpSpPr>
      <p:grpSpPr>
        <a:xfrm>
          <a:off x="0" y="0"/>
          <a:ext cx="0" cy="0"/>
          <a:chOff x="0" y="0"/>
          <a:chExt cx="0" cy="0"/>
        </a:xfrm>
      </p:grpSpPr>
      <p:sp>
        <p:nvSpPr>
          <p:cNvPr id="890" name="Google Shape;890;p77"/>
          <p:cNvSpPr txBox="1"/>
          <p:nvPr>
            <p:ph idx="3" type="subTitle"/>
          </p:nvPr>
        </p:nvSpPr>
        <p:spPr>
          <a:xfrm>
            <a:off x="3963595" y="3205900"/>
            <a:ext cx="2505600" cy="41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Kaliyah Harris</a:t>
            </a:r>
            <a:endParaRPr/>
          </a:p>
        </p:txBody>
      </p:sp>
      <p:sp>
        <p:nvSpPr>
          <p:cNvPr id="891" name="Google Shape;891;p77"/>
          <p:cNvSpPr txBox="1"/>
          <p:nvPr>
            <p:ph idx="4" type="subTitle"/>
          </p:nvPr>
        </p:nvSpPr>
        <p:spPr>
          <a:xfrm>
            <a:off x="719995" y="3205900"/>
            <a:ext cx="2505600" cy="41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Sofia Hill</a:t>
            </a:r>
            <a:endParaRPr/>
          </a:p>
        </p:txBody>
      </p:sp>
      <p:pic>
        <p:nvPicPr>
          <p:cNvPr id="892" name="Google Shape;892;p77"/>
          <p:cNvPicPr preferRelativeResize="0"/>
          <p:nvPr/>
        </p:nvPicPr>
        <p:blipFill rotWithShape="1">
          <a:blip r:embed="rId3">
            <a:alphaModFix/>
          </a:blip>
          <a:srcRect b="40392" l="32750" r="29137" t="2506"/>
          <a:stretch/>
        </p:blipFill>
        <p:spPr>
          <a:xfrm>
            <a:off x="3963584" y="1375650"/>
            <a:ext cx="1608000" cy="1608000"/>
          </a:xfrm>
          <a:prstGeom prst="rect">
            <a:avLst/>
          </a:prstGeom>
          <a:noFill/>
          <a:ln>
            <a:noFill/>
          </a:ln>
        </p:spPr>
      </p:pic>
      <p:pic>
        <p:nvPicPr>
          <p:cNvPr id="893" name="Google Shape;893;p77"/>
          <p:cNvPicPr preferRelativeResize="0"/>
          <p:nvPr/>
        </p:nvPicPr>
        <p:blipFill rotWithShape="1">
          <a:blip r:embed="rId4">
            <a:alphaModFix/>
          </a:blip>
          <a:srcRect b="41442" l="37851" r="28200" t="7695"/>
          <a:stretch/>
        </p:blipFill>
        <p:spPr>
          <a:xfrm>
            <a:off x="720209" y="1375600"/>
            <a:ext cx="1608000" cy="1608000"/>
          </a:xfrm>
          <a:prstGeom prst="rect">
            <a:avLst/>
          </a:prstGeom>
          <a:noFill/>
          <a:ln>
            <a:noFill/>
          </a:ln>
        </p:spPr>
      </p:pic>
      <p:sp>
        <p:nvSpPr>
          <p:cNvPr id="894" name="Google Shape;894;p7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ur team</a:t>
            </a:r>
            <a:endParaRPr/>
          </a:p>
        </p:txBody>
      </p:sp>
      <p:sp>
        <p:nvSpPr>
          <p:cNvPr id="895" name="Google Shape;895;p77"/>
          <p:cNvSpPr txBox="1"/>
          <p:nvPr>
            <p:ph idx="1" type="subTitle"/>
          </p:nvPr>
        </p:nvSpPr>
        <p:spPr>
          <a:xfrm>
            <a:off x="3963605" y="3542824"/>
            <a:ext cx="2505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896" name="Google Shape;896;p77"/>
          <p:cNvSpPr txBox="1"/>
          <p:nvPr>
            <p:ph idx="2" type="subTitle"/>
          </p:nvPr>
        </p:nvSpPr>
        <p:spPr>
          <a:xfrm>
            <a:off x="720220" y="3542824"/>
            <a:ext cx="2505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 name="Shape 900"/>
        <p:cNvGrpSpPr/>
        <p:nvPr/>
      </p:nvGrpSpPr>
      <p:grpSpPr>
        <a:xfrm>
          <a:off x="0" y="0"/>
          <a:ext cx="0" cy="0"/>
          <a:chOff x="0" y="0"/>
          <a:chExt cx="0" cy="0"/>
        </a:xfrm>
      </p:grpSpPr>
      <p:sp>
        <p:nvSpPr>
          <p:cNvPr id="901" name="Google Shape;901;p78"/>
          <p:cNvSpPr txBox="1"/>
          <p:nvPr>
            <p:ph type="title"/>
          </p:nvPr>
        </p:nvSpPr>
        <p:spPr>
          <a:xfrm>
            <a:off x="720000" y="445025"/>
            <a:ext cx="2998500" cy="104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dd a filter to the photos</a:t>
            </a:r>
            <a:endParaRPr/>
          </a:p>
        </p:txBody>
      </p:sp>
      <p:sp>
        <p:nvSpPr>
          <p:cNvPr id="902" name="Google Shape;902;p78"/>
          <p:cNvSpPr txBox="1"/>
          <p:nvPr>
            <p:ph idx="1" type="body"/>
          </p:nvPr>
        </p:nvSpPr>
        <p:spPr>
          <a:xfrm>
            <a:off x="720000" y="1855475"/>
            <a:ext cx="3646200" cy="22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191919"/>
                </a:solidFill>
              </a:rPr>
              <a:t>If you want to apply the same filter as the pictures already included in the template, follow these instructions:</a:t>
            </a:r>
            <a:endParaRPr>
              <a:solidFill>
                <a:srgbClr val="191919"/>
              </a:solidFill>
            </a:endParaRPr>
          </a:p>
          <a:p>
            <a:pPr indent="-304800" lvl="0" marL="457200" rtl="0" algn="l">
              <a:spcBef>
                <a:spcPts val="1200"/>
              </a:spcBef>
              <a:spcAft>
                <a:spcPts val="0"/>
              </a:spcAft>
              <a:buClr>
                <a:srgbClr val="191919"/>
              </a:buClr>
              <a:buSzPts val="1200"/>
              <a:buFont typeface="DM Sans"/>
              <a:buAutoNum type="arabicPeriod"/>
            </a:pPr>
            <a:r>
              <a:rPr lang="en">
                <a:solidFill>
                  <a:srgbClr val="191919"/>
                </a:solidFill>
              </a:rPr>
              <a:t>Insert the picture into the slide</a:t>
            </a:r>
            <a:endParaRPr>
              <a:solidFill>
                <a:srgbClr val="191919"/>
              </a:solidFill>
            </a:endParaRPr>
          </a:p>
          <a:p>
            <a:pPr indent="-304800" lvl="0" marL="457200" rtl="0" algn="l">
              <a:spcBef>
                <a:spcPts val="1000"/>
              </a:spcBef>
              <a:spcAft>
                <a:spcPts val="0"/>
              </a:spcAft>
              <a:buClr>
                <a:srgbClr val="191919"/>
              </a:buClr>
              <a:buSzPts val="1200"/>
              <a:buFont typeface="DM Sans"/>
              <a:buAutoNum type="arabicPeriod"/>
            </a:pPr>
            <a:r>
              <a:rPr lang="en">
                <a:solidFill>
                  <a:srgbClr val="191919"/>
                </a:solidFill>
              </a:rPr>
              <a:t>Select the photo</a:t>
            </a:r>
            <a:endParaRPr>
              <a:solidFill>
                <a:srgbClr val="191919"/>
              </a:solidFill>
            </a:endParaRPr>
          </a:p>
          <a:p>
            <a:pPr indent="-304800" lvl="0" marL="457200" rtl="0" algn="l">
              <a:spcBef>
                <a:spcPts val="1000"/>
              </a:spcBef>
              <a:spcAft>
                <a:spcPts val="0"/>
              </a:spcAft>
              <a:buClr>
                <a:srgbClr val="191919"/>
              </a:buClr>
              <a:buSzPts val="1200"/>
              <a:buFont typeface="DM Sans"/>
              <a:buAutoNum type="arabicPeriod"/>
            </a:pPr>
            <a:r>
              <a:rPr lang="en">
                <a:solidFill>
                  <a:srgbClr val="191919"/>
                </a:solidFill>
              </a:rPr>
              <a:t>Right-click and choose “Format options”</a:t>
            </a:r>
            <a:endParaRPr>
              <a:solidFill>
                <a:srgbClr val="191919"/>
              </a:solidFill>
            </a:endParaRPr>
          </a:p>
          <a:p>
            <a:pPr indent="-304800" lvl="0" marL="457200" rtl="0" algn="l">
              <a:spcBef>
                <a:spcPts val="1000"/>
              </a:spcBef>
              <a:spcAft>
                <a:spcPts val="1000"/>
              </a:spcAft>
              <a:buClr>
                <a:srgbClr val="191919"/>
              </a:buClr>
              <a:buSzPts val="1200"/>
              <a:buFont typeface="DM Sans"/>
              <a:buAutoNum type="arabicPeriod"/>
            </a:pPr>
            <a:r>
              <a:rPr lang="en">
                <a:solidFill>
                  <a:srgbClr val="191919"/>
                </a:solidFill>
              </a:rPr>
              <a:t>Open the “Recolor” tab and then choose the “Grayscale” option!</a:t>
            </a:r>
            <a:endParaRPr/>
          </a:p>
        </p:txBody>
      </p:sp>
      <p:pic>
        <p:nvPicPr>
          <p:cNvPr id="903" name="Google Shape;903;p78"/>
          <p:cNvPicPr preferRelativeResize="0"/>
          <p:nvPr>
            <p:ph idx="2" type="pic"/>
          </p:nvPr>
        </p:nvPicPr>
        <p:blipFill rotWithShape="1">
          <a:blip r:embed="rId3">
            <a:alphaModFix/>
          </a:blip>
          <a:srcRect b="0" l="5697" r="5697" t="0"/>
          <a:stretch/>
        </p:blipFill>
        <p:spPr>
          <a:xfrm>
            <a:off x="4892100" y="0"/>
            <a:ext cx="2910000" cy="492630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7" name="Shape 907"/>
        <p:cNvGrpSpPr/>
        <p:nvPr/>
      </p:nvGrpSpPr>
      <p:grpSpPr>
        <a:xfrm>
          <a:off x="0" y="0"/>
          <a:ext cx="0" cy="0"/>
          <a:chOff x="0" y="0"/>
          <a:chExt cx="0" cy="0"/>
        </a:xfrm>
      </p:grpSpPr>
      <p:sp>
        <p:nvSpPr>
          <p:cNvPr id="908" name="Google Shape;908;p79"/>
          <p:cNvSpPr txBox="1"/>
          <p:nvPr>
            <p:ph type="title"/>
          </p:nvPr>
        </p:nvSpPr>
        <p:spPr>
          <a:xfrm>
            <a:off x="3982663" y="601325"/>
            <a:ext cx="4448100" cy="1058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909" name="Google Shape;909;p79"/>
          <p:cNvSpPr txBox="1"/>
          <p:nvPr>
            <p:ph idx="1" type="subTitle"/>
          </p:nvPr>
        </p:nvSpPr>
        <p:spPr>
          <a:xfrm>
            <a:off x="3982625" y="1765250"/>
            <a:ext cx="4448100" cy="1058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b="1" lang="en" sz="2000">
                <a:latin typeface="Libre Baskerville"/>
                <a:ea typeface="Libre Baskerville"/>
                <a:cs typeface="Libre Baskerville"/>
                <a:sym typeface="Libre Baskerville"/>
              </a:rPr>
              <a:t>D</a:t>
            </a:r>
            <a:r>
              <a:rPr b="1" lang="en" sz="2000">
                <a:latin typeface="Libre Baskerville"/>
                <a:ea typeface="Libre Baskerville"/>
                <a:cs typeface="Libre Baskerville"/>
                <a:sym typeface="Libre Baskerville"/>
              </a:rPr>
              <a:t>o you have any questions?</a:t>
            </a:r>
            <a:endParaRPr b="1" sz="2000">
              <a:latin typeface="Libre Baskerville"/>
              <a:ea typeface="Libre Baskerville"/>
              <a:cs typeface="Libre Baskerville"/>
              <a:sym typeface="Libre Baskerville"/>
            </a:endParaRPr>
          </a:p>
          <a:p>
            <a:pPr indent="0" lvl="0" marL="0" rtl="0" algn="r">
              <a:spcBef>
                <a:spcPts val="0"/>
              </a:spcBef>
              <a:spcAft>
                <a:spcPts val="0"/>
              </a:spcAft>
              <a:buNone/>
            </a:pPr>
            <a:r>
              <a:rPr lang="en" sz="1400"/>
              <a:t>youremail@freepik.com</a:t>
            </a:r>
            <a:endParaRPr sz="1400"/>
          </a:p>
          <a:p>
            <a:pPr indent="0" lvl="0" marL="0" rtl="0" algn="r">
              <a:spcBef>
                <a:spcPts val="0"/>
              </a:spcBef>
              <a:spcAft>
                <a:spcPts val="0"/>
              </a:spcAft>
              <a:buNone/>
            </a:pPr>
            <a:r>
              <a:rPr lang="en" sz="1400"/>
              <a:t>+34 654 321 432</a:t>
            </a:r>
            <a:endParaRPr sz="1400"/>
          </a:p>
          <a:p>
            <a:pPr indent="0" lvl="0" marL="0" rtl="0" algn="r">
              <a:spcBef>
                <a:spcPts val="0"/>
              </a:spcBef>
              <a:spcAft>
                <a:spcPts val="0"/>
              </a:spcAft>
              <a:buNone/>
            </a:pPr>
            <a:r>
              <a:rPr lang="en" sz="1400"/>
              <a:t>yourwebsite.com</a:t>
            </a:r>
            <a:endParaRPr sz="1400"/>
          </a:p>
        </p:txBody>
      </p:sp>
      <p:sp>
        <p:nvSpPr>
          <p:cNvPr id="910" name="Google Shape;910;p79"/>
          <p:cNvSpPr txBox="1"/>
          <p:nvPr/>
        </p:nvSpPr>
        <p:spPr>
          <a:xfrm>
            <a:off x="4130875" y="4202050"/>
            <a:ext cx="4151700" cy="260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DM Sans"/>
                <a:ea typeface="DM Sans"/>
                <a:cs typeface="DM Sans"/>
                <a:sym typeface="DM Sans"/>
              </a:rPr>
              <a:t>Please keep this slide for attribution</a:t>
            </a:r>
            <a:endParaRPr sz="1000">
              <a:solidFill>
                <a:schemeClr val="dk1"/>
              </a:solidFill>
              <a:latin typeface="DM Sans"/>
              <a:ea typeface="DM Sans"/>
              <a:cs typeface="DM Sans"/>
              <a:sym typeface="DM Sans"/>
            </a:endParaRPr>
          </a:p>
        </p:txBody>
      </p:sp>
      <p:sp>
        <p:nvSpPr>
          <p:cNvPr id="911" name="Google Shape;911;p79"/>
          <p:cNvSpPr/>
          <p:nvPr/>
        </p:nvSpPr>
        <p:spPr>
          <a:xfrm>
            <a:off x="6119363" y="2963195"/>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9"/>
          <p:cNvSpPr/>
          <p:nvPr/>
        </p:nvSpPr>
        <p:spPr>
          <a:xfrm>
            <a:off x="6902063" y="2963195"/>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9"/>
          <p:cNvSpPr/>
          <p:nvPr/>
        </p:nvSpPr>
        <p:spPr>
          <a:xfrm>
            <a:off x="7651888" y="2963195"/>
            <a:ext cx="190800" cy="190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9"/>
          <p:cNvSpPr/>
          <p:nvPr/>
        </p:nvSpPr>
        <p:spPr>
          <a:xfrm>
            <a:off x="6310173" y="3225698"/>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 name="Google Shape;915;p79"/>
          <p:cNvGrpSpPr/>
          <p:nvPr/>
        </p:nvGrpSpPr>
        <p:grpSpPr>
          <a:xfrm>
            <a:off x="7111251" y="3225636"/>
            <a:ext cx="407432" cy="407391"/>
            <a:chOff x="812101" y="2571761"/>
            <a:chExt cx="417066" cy="417024"/>
          </a:xfrm>
        </p:grpSpPr>
        <p:sp>
          <p:nvSpPr>
            <p:cNvPr id="916" name="Google Shape;916;p79"/>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9"/>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9"/>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9"/>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79"/>
          <p:cNvGrpSpPr/>
          <p:nvPr/>
        </p:nvGrpSpPr>
        <p:grpSpPr>
          <a:xfrm>
            <a:off x="7870908" y="3225636"/>
            <a:ext cx="407391" cy="407391"/>
            <a:chOff x="1323129" y="2571761"/>
            <a:chExt cx="417024" cy="417024"/>
          </a:xfrm>
        </p:grpSpPr>
        <p:sp>
          <p:nvSpPr>
            <p:cNvPr id="921" name="Google Shape;921;p79"/>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9"/>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9"/>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9"/>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cxnSp>
        <p:nvCxnSpPr>
          <p:cNvPr id="929" name="Google Shape;929;p80"/>
          <p:cNvCxnSpPr/>
          <p:nvPr/>
        </p:nvCxnSpPr>
        <p:spPr>
          <a:xfrm>
            <a:off x="289400" y="0"/>
            <a:ext cx="0" cy="4459500"/>
          </a:xfrm>
          <a:prstGeom prst="straightConnector1">
            <a:avLst/>
          </a:prstGeom>
          <a:noFill/>
          <a:ln cap="flat" cmpd="sng" w="9525">
            <a:solidFill>
              <a:schemeClr val="dk1"/>
            </a:solidFill>
            <a:prstDash val="solid"/>
            <a:round/>
            <a:headEnd len="med" w="med" type="none"/>
            <a:tailEnd len="med" w="med" type="none"/>
          </a:ln>
        </p:spPr>
      </p:cxnSp>
      <p:sp>
        <p:nvSpPr>
          <p:cNvPr id="930" name="Google Shape;930;p80"/>
          <p:cNvSpPr txBox="1"/>
          <p:nvPr>
            <p:ph idx="1" type="body"/>
          </p:nvPr>
        </p:nvSpPr>
        <p:spPr>
          <a:xfrm>
            <a:off x="720000" y="1215750"/>
            <a:ext cx="4660200" cy="161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0"/>
              </a:spcBef>
              <a:spcAft>
                <a:spcPts val="0"/>
              </a:spcAft>
              <a:buNone/>
            </a:pPr>
            <a:r>
              <a:t/>
            </a:r>
            <a:endParaRPr b="1" sz="2000">
              <a:latin typeface="Libre Baskerville"/>
              <a:ea typeface="Libre Baskerville"/>
              <a:cs typeface="Libre Baskerville"/>
              <a:sym typeface="Libre Baskerville"/>
            </a:endParaRPr>
          </a:p>
          <a:p>
            <a:pPr indent="0" lvl="0" marL="0" rtl="0" algn="l">
              <a:spcBef>
                <a:spcPts val="0"/>
              </a:spcBef>
              <a:spcAft>
                <a:spcPts val="0"/>
              </a:spcAft>
              <a:buNone/>
            </a:pPr>
            <a:r>
              <a:rPr b="1" lang="en" sz="2000">
                <a:latin typeface="Libre Baskerville"/>
                <a:ea typeface="Libre Baskerville"/>
                <a:cs typeface="Libre Baskerville"/>
                <a:sym typeface="Libre Baskerville"/>
              </a:rPr>
              <a:t>Vectors</a:t>
            </a:r>
            <a:endParaRPr b="1" sz="2000">
              <a:latin typeface="Libre Baskerville"/>
              <a:ea typeface="Libre Baskerville"/>
              <a:cs typeface="Libre Baskerville"/>
              <a:sym typeface="Libre Baskerville"/>
            </a:endParaRPr>
          </a:p>
          <a:p>
            <a:pPr indent="-203200" lvl="0" marL="241300" rtl="0" algn="l">
              <a:lnSpc>
                <a:spcPct val="100000"/>
              </a:lnSpc>
              <a:spcBef>
                <a:spcPts val="800"/>
              </a:spcBef>
              <a:spcAft>
                <a:spcPts val="0"/>
              </a:spcAft>
              <a:buSzPts val="1200"/>
              <a:buFont typeface="DM Sans"/>
              <a:buChar char="■"/>
            </a:pPr>
            <a:r>
              <a:rPr lang="en">
                <a:uFill>
                  <a:noFill/>
                </a:uFill>
                <a:hlinkClick r:id="rId3"/>
              </a:rPr>
              <a:t>Marketing business instagram stories collection</a:t>
            </a:r>
            <a:endParaRPr/>
          </a:p>
        </p:txBody>
      </p:sp>
      <p:sp>
        <p:nvSpPr>
          <p:cNvPr id="931" name="Google Shape;931;p8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lternative resources</a:t>
            </a:r>
            <a:endParaRPr/>
          </a:p>
        </p:txBody>
      </p:sp>
      <p:grpSp>
        <p:nvGrpSpPr>
          <p:cNvPr id="932" name="Google Shape;932;p80"/>
          <p:cNvGrpSpPr/>
          <p:nvPr/>
        </p:nvGrpSpPr>
        <p:grpSpPr>
          <a:xfrm>
            <a:off x="5864101" y="-110274"/>
            <a:ext cx="5250598" cy="7123349"/>
            <a:chOff x="5864101" y="-110274"/>
            <a:chExt cx="5250598" cy="7123349"/>
          </a:xfrm>
        </p:grpSpPr>
        <p:sp>
          <p:nvSpPr>
            <p:cNvPr id="933" name="Google Shape;933;p80"/>
            <p:cNvSpPr/>
            <p:nvPr/>
          </p:nvSpPr>
          <p:spPr>
            <a:xfrm flipH="1" rot="1840980">
              <a:off x="8704075" y="345659"/>
              <a:ext cx="524998" cy="6812428"/>
            </a:xfrm>
            <a:prstGeom prst="rect">
              <a:avLst/>
            </a:prstGeom>
            <a:gradFill>
              <a:gsLst>
                <a:gs pos="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80"/>
            <p:cNvSpPr/>
            <p:nvPr/>
          </p:nvSpPr>
          <p:spPr>
            <a:xfrm rot="1841713">
              <a:off x="9166417" y="575045"/>
              <a:ext cx="307363" cy="6794158"/>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80"/>
            <p:cNvSpPr/>
            <p:nvPr/>
          </p:nvSpPr>
          <p:spPr>
            <a:xfrm rot="1843285">
              <a:off x="8116099" y="6024"/>
              <a:ext cx="681198" cy="6846404"/>
            </a:xfrm>
            <a:prstGeom prst="rect">
              <a:avLst/>
            </a:prstGeom>
            <a:gradFill>
              <a:gsLst>
                <a:gs pos="0">
                  <a:schemeClr val="dk2"/>
                </a:gs>
                <a:gs pos="69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80"/>
            <p:cNvSpPr/>
            <p:nvPr/>
          </p:nvSpPr>
          <p:spPr>
            <a:xfrm rot="-8958742">
              <a:off x="7491470" y="-363780"/>
              <a:ext cx="725962" cy="6857712"/>
            </a:xfrm>
            <a:prstGeom prst="rect">
              <a:avLst/>
            </a:prstGeom>
            <a:gradFill>
              <a:gsLst>
                <a:gs pos="0">
                  <a:schemeClr val="lt1"/>
                </a:gs>
                <a:gs pos="47000">
                  <a:schemeClr val="lt1"/>
                </a:gs>
                <a:gs pos="100000">
                  <a:schemeClr val="lt2"/>
                </a:gs>
              </a:gsLst>
              <a:lin ang="167999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 name="Google Shape;937;p80"/>
          <p:cNvSpPr/>
          <p:nvPr/>
        </p:nvSpPr>
        <p:spPr>
          <a:xfrm>
            <a:off x="175150" y="4553650"/>
            <a:ext cx="228600" cy="228600"/>
          </a:xfrm>
          <a:prstGeom prst="diamond">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1" name="Shape 941"/>
        <p:cNvGrpSpPr/>
        <p:nvPr/>
      </p:nvGrpSpPr>
      <p:grpSpPr>
        <a:xfrm>
          <a:off x="0" y="0"/>
          <a:ext cx="0" cy="0"/>
          <a:chOff x="0" y="0"/>
          <a:chExt cx="0" cy="0"/>
        </a:xfrm>
      </p:grpSpPr>
      <p:sp>
        <p:nvSpPr>
          <p:cNvPr id="942" name="Google Shape;942;p81"/>
          <p:cNvSpPr txBox="1"/>
          <p:nvPr>
            <p:ph idx="1" type="body"/>
          </p:nvPr>
        </p:nvSpPr>
        <p:spPr>
          <a:xfrm>
            <a:off x="720000" y="1215750"/>
            <a:ext cx="5055000" cy="31923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200">
              <a:solidFill>
                <a:schemeClr val="dk1"/>
              </a:solidFill>
            </a:endParaRPr>
          </a:p>
          <a:p>
            <a:pPr indent="0" lvl="0" marL="0" rtl="0" algn="l">
              <a:lnSpc>
                <a:spcPct val="100000"/>
              </a:lnSpc>
              <a:spcBef>
                <a:spcPts val="300"/>
              </a:spcBef>
              <a:spcAft>
                <a:spcPts val="0"/>
              </a:spcAft>
              <a:buClr>
                <a:schemeClr val="dk1"/>
              </a:buClr>
              <a:buSzPts val="1100"/>
              <a:buFont typeface="Arial"/>
              <a:buNone/>
            </a:pPr>
            <a:r>
              <a:t/>
            </a:r>
            <a:endParaRPr sz="1800">
              <a:solidFill>
                <a:schemeClr val="dk2"/>
              </a:solidFill>
              <a:latin typeface="Bebas Neue"/>
              <a:ea typeface="Bebas Neue"/>
              <a:cs typeface="Bebas Neue"/>
              <a:sym typeface="Bebas Neue"/>
            </a:endParaRPr>
          </a:p>
          <a:p>
            <a:pPr indent="0" lvl="0" marL="0" rtl="0" algn="l">
              <a:lnSpc>
                <a:spcPct val="100000"/>
              </a:lnSpc>
              <a:spcBef>
                <a:spcPts val="0"/>
              </a:spcBef>
              <a:spcAft>
                <a:spcPts val="0"/>
              </a:spcAft>
              <a:buNone/>
            </a:pPr>
            <a:r>
              <a:rPr b="1" lang="en" sz="2000">
                <a:latin typeface="Libre Baskerville"/>
                <a:ea typeface="Libre Baskerville"/>
                <a:cs typeface="Libre Baskerville"/>
                <a:sym typeface="Libre Baskerville"/>
              </a:rPr>
              <a:t>Vectors</a:t>
            </a:r>
            <a:endParaRPr b="1" sz="2000">
              <a:solidFill>
                <a:schemeClr val="dk1"/>
              </a:solidFill>
              <a:latin typeface="Libre Baskerville"/>
              <a:ea typeface="Libre Baskerville"/>
              <a:cs typeface="Libre Baskerville"/>
              <a:sym typeface="Libre Baskerville"/>
            </a:endParaRPr>
          </a:p>
          <a:p>
            <a:pPr indent="-203200" lvl="0" marL="241300" rtl="0" algn="l">
              <a:lnSpc>
                <a:spcPct val="100000"/>
              </a:lnSpc>
              <a:spcBef>
                <a:spcPts val="800"/>
              </a:spcBef>
              <a:spcAft>
                <a:spcPts val="0"/>
              </a:spcAft>
              <a:buSzPts val="1200"/>
              <a:buFont typeface="DM Sans"/>
              <a:buChar char="■"/>
            </a:pPr>
            <a:r>
              <a:rPr lang="en">
                <a:uFill>
                  <a:noFill/>
                </a:uFill>
                <a:hlinkClick r:id="rId3"/>
              </a:rPr>
              <a:t>Marketing business banner template</a:t>
            </a:r>
            <a:endParaRPr/>
          </a:p>
          <a:p>
            <a:pPr indent="-203200" lvl="0" marL="241300" rtl="0" algn="l">
              <a:lnSpc>
                <a:spcPct val="100000"/>
              </a:lnSpc>
              <a:spcBef>
                <a:spcPts val="0"/>
              </a:spcBef>
              <a:spcAft>
                <a:spcPts val="0"/>
              </a:spcAft>
              <a:buSzPts val="1200"/>
              <a:buFont typeface="DM Sans"/>
              <a:buChar char="■"/>
            </a:pPr>
            <a:r>
              <a:rPr lang="en">
                <a:uFill>
                  <a:noFill/>
                </a:uFill>
                <a:hlinkClick r:id="rId4"/>
              </a:rPr>
              <a:t>Marketing business instagram stories collection</a:t>
            </a:r>
            <a:endParaRPr/>
          </a:p>
          <a:p>
            <a:pPr indent="0" lvl="0" marL="0" rtl="0" algn="l">
              <a:lnSpc>
                <a:spcPct val="100000"/>
              </a:lnSpc>
              <a:spcBef>
                <a:spcPts val="1000"/>
              </a:spcBef>
              <a:spcAft>
                <a:spcPts val="0"/>
              </a:spcAft>
              <a:buNone/>
            </a:pPr>
            <a:r>
              <a:rPr b="1" lang="en" sz="2000">
                <a:latin typeface="Libre Baskerville"/>
                <a:ea typeface="Libre Baskerville"/>
                <a:cs typeface="Libre Baskerville"/>
                <a:sym typeface="Libre Baskerville"/>
              </a:rPr>
              <a:t>Photos</a:t>
            </a:r>
            <a:endParaRPr b="1" sz="2000">
              <a:solidFill>
                <a:schemeClr val="dk1"/>
              </a:solidFill>
              <a:latin typeface="Libre Baskerville"/>
              <a:ea typeface="Libre Baskerville"/>
              <a:cs typeface="Libre Baskerville"/>
              <a:sym typeface="Libre Baskerville"/>
            </a:endParaRPr>
          </a:p>
          <a:p>
            <a:pPr indent="-203200" lvl="0" marL="241300" rtl="0" algn="l">
              <a:lnSpc>
                <a:spcPct val="100000"/>
              </a:lnSpc>
              <a:spcBef>
                <a:spcPts val="800"/>
              </a:spcBef>
              <a:spcAft>
                <a:spcPts val="0"/>
              </a:spcAft>
              <a:buSzPts val="1200"/>
              <a:buFont typeface="DM Sans"/>
              <a:buChar char="■"/>
            </a:pPr>
            <a:r>
              <a:rPr lang="en">
                <a:uFill>
                  <a:noFill/>
                </a:uFill>
                <a:hlinkClick r:id="rId5"/>
              </a:rPr>
              <a:t>Smiley woman holding a laptop at the office and working</a:t>
            </a:r>
            <a:endParaRPr/>
          </a:p>
          <a:p>
            <a:pPr indent="-203200" lvl="0" marL="241300" rtl="0" algn="l">
              <a:lnSpc>
                <a:spcPct val="100000"/>
              </a:lnSpc>
              <a:spcBef>
                <a:spcPts val="0"/>
              </a:spcBef>
              <a:spcAft>
                <a:spcPts val="0"/>
              </a:spcAft>
              <a:buSzPts val="1200"/>
              <a:buChar char="■"/>
            </a:pPr>
            <a:r>
              <a:rPr lang="en">
                <a:solidFill>
                  <a:schemeClr val="hlink"/>
                </a:solidFill>
                <a:uFill>
                  <a:noFill/>
                </a:uFill>
                <a:hlinkClick r:id="rId6"/>
              </a:rPr>
              <a:t>Smiley male coworkers conversing at work</a:t>
            </a:r>
            <a:endParaRPr/>
          </a:p>
          <a:p>
            <a:pPr indent="-203200" lvl="0" marL="241300" rtl="0" algn="l">
              <a:lnSpc>
                <a:spcPct val="100000"/>
              </a:lnSpc>
              <a:spcBef>
                <a:spcPts val="0"/>
              </a:spcBef>
              <a:spcAft>
                <a:spcPts val="0"/>
              </a:spcAft>
              <a:buSzPts val="1200"/>
              <a:buFont typeface="DM Sans"/>
              <a:buChar char="■"/>
            </a:pPr>
            <a:r>
              <a:rPr lang="en">
                <a:solidFill>
                  <a:schemeClr val="hlink"/>
                </a:solidFill>
                <a:uFill>
                  <a:noFill/>
                </a:uFill>
                <a:hlinkClick r:id="rId7"/>
              </a:rPr>
              <a:t>Front view of woman posing at her office next to laptop</a:t>
            </a:r>
            <a:endParaRPr/>
          </a:p>
          <a:p>
            <a:pPr indent="-203200" lvl="0" marL="241300" rtl="0" algn="l">
              <a:lnSpc>
                <a:spcPct val="100000"/>
              </a:lnSpc>
              <a:spcBef>
                <a:spcPts val="0"/>
              </a:spcBef>
              <a:spcAft>
                <a:spcPts val="0"/>
              </a:spcAft>
              <a:buSzPts val="1200"/>
              <a:buFont typeface="DM Sans"/>
              <a:buChar char="■"/>
            </a:pPr>
            <a:r>
              <a:rPr lang="en">
                <a:solidFill>
                  <a:schemeClr val="hlink"/>
                </a:solidFill>
                <a:uFill>
                  <a:noFill/>
                </a:uFill>
                <a:hlinkClick r:id="rId8"/>
              </a:rPr>
              <a:t>Smiley woman holding clipboard at the workplace</a:t>
            </a:r>
            <a:endParaRPr/>
          </a:p>
          <a:p>
            <a:pPr indent="-203200" lvl="0" marL="241300" rtl="0" algn="l">
              <a:spcBef>
                <a:spcPts val="0"/>
              </a:spcBef>
              <a:spcAft>
                <a:spcPts val="0"/>
              </a:spcAft>
              <a:buSzPts val="1200"/>
              <a:buChar char="■"/>
            </a:pPr>
            <a:r>
              <a:rPr lang="en">
                <a:solidFill>
                  <a:schemeClr val="hlink"/>
                </a:solidFill>
                <a:uFill>
                  <a:noFill/>
                </a:uFill>
                <a:hlinkClick r:id="rId9"/>
              </a:rPr>
              <a:t>People taking part of business event</a:t>
            </a:r>
            <a:endParaRPr/>
          </a:p>
        </p:txBody>
      </p:sp>
      <p:sp>
        <p:nvSpPr>
          <p:cNvPr id="943" name="Google Shape;943;p8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7" name="Shape 947"/>
        <p:cNvGrpSpPr/>
        <p:nvPr/>
      </p:nvGrpSpPr>
      <p:grpSpPr>
        <a:xfrm>
          <a:off x="0" y="0"/>
          <a:ext cx="0" cy="0"/>
          <a:chOff x="0" y="0"/>
          <a:chExt cx="0" cy="0"/>
        </a:xfrm>
      </p:grpSpPr>
      <p:sp>
        <p:nvSpPr>
          <p:cNvPr id="948" name="Google Shape;948;p8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949" name="Google Shape;949;p82"/>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47"/>
          <p:cNvSpPr txBox="1"/>
          <p:nvPr>
            <p:ph type="title"/>
          </p:nvPr>
        </p:nvSpPr>
        <p:spPr>
          <a:xfrm>
            <a:off x="3319673" y="1551525"/>
            <a:ext cx="4872900" cy="1425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Whoa!</a:t>
            </a:r>
            <a:endParaRPr/>
          </a:p>
        </p:txBody>
      </p:sp>
      <p:sp>
        <p:nvSpPr>
          <p:cNvPr id="522" name="Google Shape;522;p47"/>
          <p:cNvSpPr txBox="1"/>
          <p:nvPr>
            <p:ph idx="1" type="subTitle"/>
          </p:nvPr>
        </p:nvSpPr>
        <p:spPr>
          <a:xfrm>
            <a:off x="3319673" y="2924900"/>
            <a:ext cx="4872900" cy="671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This can be the part of the presentation where you introduce yourself, write your email…</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3" name="Shape 953"/>
        <p:cNvGrpSpPr/>
        <p:nvPr/>
      </p:nvGrpSpPr>
      <p:grpSpPr>
        <a:xfrm>
          <a:off x="0" y="0"/>
          <a:ext cx="0" cy="0"/>
          <a:chOff x="0" y="0"/>
          <a:chExt cx="0" cy="0"/>
        </a:xfrm>
      </p:grpSpPr>
      <p:sp>
        <p:nvSpPr>
          <p:cNvPr id="954" name="Google Shape;954;p83"/>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955" name="Google Shape;955;p8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9" name="Shape 959"/>
        <p:cNvGrpSpPr/>
        <p:nvPr/>
      </p:nvGrpSpPr>
      <p:grpSpPr>
        <a:xfrm>
          <a:off x="0" y="0"/>
          <a:ext cx="0" cy="0"/>
          <a:chOff x="0" y="0"/>
          <a:chExt cx="0" cy="0"/>
        </a:xfrm>
      </p:grpSpPr>
      <p:sp>
        <p:nvSpPr>
          <p:cNvPr id="960" name="Google Shape;960;p84"/>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Libre Baskerville</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https://fonts.google.com/specimen/Libre+Baskerville</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DM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https://fonts.google.com/specimen/DM+Sans</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961" name="Google Shape;961;p84"/>
          <p:cNvSpPr/>
          <p:nvPr/>
        </p:nvSpPr>
        <p:spPr>
          <a:xfrm>
            <a:off x="3114475" y="2947175"/>
            <a:ext cx="791400" cy="754200"/>
          </a:xfrm>
          <a:prstGeom prst="roundRect">
            <a:avLst>
              <a:gd fmla="val 16667" name="adj"/>
            </a:avLst>
          </a:prstGeom>
          <a:solidFill>
            <a:srgbClr val="24242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4"/>
          <p:cNvSpPr/>
          <p:nvPr/>
        </p:nvSpPr>
        <p:spPr>
          <a:xfrm>
            <a:off x="4176295" y="2947175"/>
            <a:ext cx="791400" cy="754200"/>
          </a:xfrm>
          <a:prstGeom prst="roundRect">
            <a:avLst>
              <a:gd fmla="val 16667" name="adj"/>
            </a:avLst>
          </a:prstGeom>
          <a:solidFill>
            <a:srgbClr val="F8F8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4"/>
          <p:cNvSpPr/>
          <p:nvPr/>
        </p:nvSpPr>
        <p:spPr>
          <a:xfrm>
            <a:off x="5238114" y="2947175"/>
            <a:ext cx="791400" cy="754200"/>
          </a:xfrm>
          <a:prstGeom prst="roundRect">
            <a:avLst>
              <a:gd fmla="val 16667" name="adj"/>
            </a:avLst>
          </a:prstGeom>
          <a:solidFill>
            <a:srgbClr val="EFEF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84"/>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#242424</a:t>
            </a:r>
            <a:endParaRPr sz="1000">
              <a:solidFill>
                <a:srgbClr val="FFFFFF"/>
              </a:solidFill>
            </a:endParaRPr>
          </a:p>
        </p:txBody>
      </p:sp>
      <p:sp>
        <p:nvSpPr>
          <p:cNvPr id="965" name="Google Shape;965;p84"/>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#f8f8f8</a:t>
            </a:r>
            <a:endParaRPr sz="1000">
              <a:solidFill>
                <a:schemeClr val="dk1"/>
              </a:solidFill>
            </a:endParaRPr>
          </a:p>
        </p:txBody>
      </p:sp>
      <p:sp>
        <p:nvSpPr>
          <p:cNvPr id="966" name="Google Shape;966;p84"/>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#efefef</a:t>
            </a:r>
            <a:endParaRPr sz="1000">
              <a:solidFill>
                <a:schemeClr val="dk1"/>
              </a:solidFill>
            </a:endParaRPr>
          </a:p>
        </p:txBody>
      </p:sp>
      <p:sp>
        <p:nvSpPr>
          <p:cNvPr id="967" name="Google Shape;967;p84"/>
          <p:cNvSpPr/>
          <p:nvPr/>
        </p:nvSpPr>
        <p:spPr>
          <a:xfrm>
            <a:off x="3114475" y="3878275"/>
            <a:ext cx="791400" cy="754200"/>
          </a:xfrm>
          <a:prstGeom prst="roundRect">
            <a:avLst>
              <a:gd fmla="val 16667" name="adj"/>
            </a:avLst>
          </a:prstGeom>
          <a:solidFill>
            <a:srgbClr val="CCCC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84"/>
          <p:cNvSpPr/>
          <p:nvPr/>
        </p:nvSpPr>
        <p:spPr>
          <a:xfrm>
            <a:off x="4176295" y="3878275"/>
            <a:ext cx="791400" cy="754200"/>
          </a:xfrm>
          <a:prstGeom prst="roundRect">
            <a:avLst>
              <a:gd fmla="val 16667" name="adj"/>
            </a:avLst>
          </a:prstGeom>
          <a:solidFill>
            <a:srgbClr val="5959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84"/>
          <p:cNvSpPr/>
          <p:nvPr/>
        </p:nvSpPr>
        <p:spPr>
          <a:xfrm>
            <a:off x="5238114" y="3878275"/>
            <a:ext cx="791400" cy="754200"/>
          </a:xfrm>
          <a:prstGeom prst="roundRect">
            <a:avLst>
              <a:gd fmla="val 16667" name="adj"/>
            </a:avLst>
          </a:prstGeom>
          <a:solidFill>
            <a:srgbClr val="FF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84"/>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#cccccc</a:t>
            </a:r>
            <a:endParaRPr sz="1000">
              <a:solidFill>
                <a:schemeClr val="dk1"/>
              </a:solidFill>
            </a:endParaRPr>
          </a:p>
        </p:txBody>
      </p:sp>
      <p:sp>
        <p:nvSpPr>
          <p:cNvPr id="971" name="Google Shape;971;p84"/>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#595959</a:t>
            </a:r>
            <a:endParaRPr sz="1000">
              <a:solidFill>
                <a:srgbClr val="FFFFFF"/>
              </a:solidFill>
            </a:endParaRPr>
          </a:p>
        </p:txBody>
      </p:sp>
      <p:sp>
        <p:nvSpPr>
          <p:cNvPr id="972" name="Google Shape;972;p84"/>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#ff0000</a:t>
            </a:r>
            <a:endParaRPr sz="1000">
              <a:solidFill>
                <a:srgbClr val="FFFFFF"/>
              </a:solidFill>
            </a:endParaRPr>
          </a:p>
        </p:txBody>
      </p:sp>
      <p:sp>
        <p:nvSpPr>
          <p:cNvPr id="973" name="Google Shape;973;p8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7" name="Shape 977"/>
        <p:cNvGrpSpPr/>
        <p:nvPr/>
      </p:nvGrpSpPr>
      <p:grpSpPr>
        <a:xfrm>
          <a:off x="0" y="0"/>
          <a:ext cx="0" cy="0"/>
          <a:chOff x="0" y="0"/>
          <a:chExt cx="0" cy="0"/>
        </a:xfrm>
      </p:grpSpPr>
      <p:sp>
        <p:nvSpPr>
          <p:cNvPr id="978" name="Google Shape;978;p85"/>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979" name="Google Shape;979;p8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980" name="Google Shape;980;p8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981" name="Google Shape;981;p8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982" name="Google Shape;982;p8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983" name="Google Shape;983;p8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984" name="Google Shape;984;p8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985" name="Google Shape;985;p8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986" name="Google Shape;986;p8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987" name="Google Shape;987;p8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988" name="Google Shape;988;p8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989" name="Google Shape;989;p8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3" name="Shape 993"/>
        <p:cNvGrpSpPr/>
        <p:nvPr/>
      </p:nvGrpSpPr>
      <p:grpSpPr>
        <a:xfrm>
          <a:off x="0" y="0"/>
          <a:ext cx="0" cy="0"/>
          <a:chOff x="0" y="0"/>
          <a:chExt cx="0" cy="0"/>
        </a:xfrm>
      </p:grpSpPr>
      <p:sp>
        <p:nvSpPr>
          <p:cNvPr id="994" name="Google Shape;994;p86"/>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995" name="Google Shape;995;p86"/>
          <p:cNvGrpSpPr/>
          <p:nvPr/>
        </p:nvGrpSpPr>
        <p:grpSpPr>
          <a:xfrm>
            <a:off x="5117640" y="3085736"/>
            <a:ext cx="474294" cy="551291"/>
            <a:chOff x="4727025" y="1332775"/>
            <a:chExt cx="59900" cy="69625"/>
          </a:xfrm>
        </p:grpSpPr>
        <p:sp>
          <p:nvSpPr>
            <p:cNvPr id="996" name="Google Shape;996;p8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8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86"/>
          <p:cNvGrpSpPr/>
          <p:nvPr/>
        </p:nvGrpSpPr>
        <p:grpSpPr>
          <a:xfrm>
            <a:off x="5731296" y="2314340"/>
            <a:ext cx="555653" cy="557031"/>
            <a:chOff x="4820425" y="1329900"/>
            <a:chExt cx="70175" cy="70350"/>
          </a:xfrm>
        </p:grpSpPr>
        <p:sp>
          <p:nvSpPr>
            <p:cNvPr id="999" name="Google Shape;999;p8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86"/>
          <p:cNvGrpSpPr/>
          <p:nvPr/>
        </p:nvGrpSpPr>
        <p:grpSpPr>
          <a:xfrm>
            <a:off x="6357664" y="2318845"/>
            <a:ext cx="582574" cy="533871"/>
            <a:chOff x="4903200" y="1331525"/>
            <a:chExt cx="73575" cy="67425"/>
          </a:xfrm>
        </p:grpSpPr>
        <p:sp>
          <p:nvSpPr>
            <p:cNvPr id="1004" name="Google Shape;1004;p8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8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86"/>
          <p:cNvGrpSpPr/>
          <p:nvPr/>
        </p:nvGrpSpPr>
        <p:grpSpPr>
          <a:xfrm>
            <a:off x="5717142" y="3078709"/>
            <a:ext cx="583960" cy="565345"/>
            <a:chOff x="4815575" y="1416800"/>
            <a:chExt cx="73750" cy="71400"/>
          </a:xfrm>
        </p:grpSpPr>
        <p:sp>
          <p:nvSpPr>
            <p:cNvPr id="1007" name="Google Shape;1007;p8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8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8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86"/>
          <p:cNvGrpSpPr/>
          <p:nvPr/>
        </p:nvGrpSpPr>
        <p:grpSpPr>
          <a:xfrm>
            <a:off x="6351924" y="3108896"/>
            <a:ext cx="589898" cy="504970"/>
            <a:chOff x="4902475" y="1418875"/>
            <a:chExt cx="74500" cy="63775"/>
          </a:xfrm>
        </p:grpSpPr>
        <p:sp>
          <p:nvSpPr>
            <p:cNvPr id="1011" name="Google Shape;1011;p8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8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86"/>
          <p:cNvGrpSpPr/>
          <p:nvPr/>
        </p:nvGrpSpPr>
        <p:grpSpPr>
          <a:xfrm>
            <a:off x="5727139" y="3826000"/>
            <a:ext cx="563967" cy="567127"/>
            <a:chOff x="4818100" y="1507675"/>
            <a:chExt cx="71225" cy="71625"/>
          </a:xfrm>
        </p:grpSpPr>
        <p:sp>
          <p:nvSpPr>
            <p:cNvPr id="1014" name="Google Shape;1014;p8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8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8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86"/>
          <p:cNvGrpSpPr/>
          <p:nvPr/>
        </p:nvGrpSpPr>
        <p:grpSpPr>
          <a:xfrm>
            <a:off x="5040636" y="3829461"/>
            <a:ext cx="628301" cy="588505"/>
            <a:chOff x="4721450" y="1509475"/>
            <a:chExt cx="79350" cy="74325"/>
          </a:xfrm>
        </p:grpSpPr>
        <p:sp>
          <p:nvSpPr>
            <p:cNvPr id="1019" name="Google Shape;1019;p8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86"/>
          <p:cNvGrpSpPr/>
          <p:nvPr/>
        </p:nvGrpSpPr>
        <p:grpSpPr>
          <a:xfrm>
            <a:off x="6386170" y="3814027"/>
            <a:ext cx="557038" cy="562772"/>
            <a:chOff x="4906800" y="1507500"/>
            <a:chExt cx="70350" cy="71075"/>
          </a:xfrm>
        </p:grpSpPr>
        <p:sp>
          <p:nvSpPr>
            <p:cNvPr id="1024" name="Google Shape;1024;p8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8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8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8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86"/>
          <p:cNvGrpSpPr/>
          <p:nvPr/>
        </p:nvGrpSpPr>
        <p:grpSpPr>
          <a:xfrm>
            <a:off x="4423778" y="2340963"/>
            <a:ext cx="517934" cy="517934"/>
            <a:chOff x="3736598" y="2170606"/>
            <a:chExt cx="404889" cy="404889"/>
          </a:xfrm>
        </p:grpSpPr>
        <p:sp>
          <p:nvSpPr>
            <p:cNvPr id="1030" name="Google Shape;1030;p8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8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8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86"/>
          <p:cNvGrpSpPr/>
          <p:nvPr/>
        </p:nvGrpSpPr>
        <p:grpSpPr>
          <a:xfrm>
            <a:off x="3690839" y="2341061"/>
            <a:ext cx="586986" cy="517740"/>
            <a:chOff x="3161917" y="2170682"/>
            <a:chExt cx="458870" cy="404737"/>
          </a:xfrm>
        </p:grpSpPr>
        <p:sp>
          <p:nvSpPr>
            <p:cNvPr id="1035" name="Google Shape;1035;p8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8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8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86"/>
          <p:cNvGrpSpPr/>
          <p:nvPr/>
        </p:nvGrpSpPr>
        <p:grpSpPr>
          <a:xfrm>
            <a:off x="3713860" y="3102400"/>
            <a:ext cx="540943" cy="517963"/>
            <a:chOff x="3179914" y="2889488"/>
            <a:chExt cx="422876" cy="404911"/>
          </a:xfrm>
        </p:grpSpPr>
        <p:sp>
          <p:nvSpPr>
            <p:cNvPr id="1039" name="Google Shape;1039;p8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8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8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86"/>
          <p:cNvGrpSpPr/>
          <p:nvPr/>
        </p:nvGrpSpPr>
        <p:grpSpPr>
          <a:xfrm>
            <a:off x="4414654" y="3102358"/>
            <a:ext cx="536180" cy="518047"/>
            <a:chOff x="3729467" y="2889422"/>
            <a:chExt cx="419153" cy="404977"/>
          </a:xfrm>
        </p:grpSpPr>
        <p:sp>
          <p:nvSpPr>
            <p:cNvPr id="1046" name="Google Shape;1046;p8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8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8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8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8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8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8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86"/>
          <p:cNvGrpSpPr/>
          <p:nvPr/>
        </p:nvGrpSpPr>
        <p:grpSpPr>
          <a:xfrm>
            <a:off x="1951688" y="3445787"/>
            <a:ext cx="965351" cy="134611"/>
            <a:chOff x="4411970" y="2962952"/>
            <a:chExt cx="706544" cy="104212"/>
          </a:xfrm>
        </p:grpSpPr>
        <p:sp>
          <p:nvSpPr>
            <p:cNvPr id="1054" name="Google Shape;1054;p8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8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8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8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86"/>
          <p:cNvGrpSpPr/>
          <p:nvPr/>
        </p:nvGrpSpPr>
        <p:grpSpPr>
          <a:xfrm>
            <a:off x="1951688" y="3041077"/>
            <a:ext cx="960158" cy="289172"/>
            <a:chOff x="4411970" y="2726085"/>
            <a:chExt cx="643107" cy="193659"/>
          </a:xfrm>
        </p:grpSpPr>
        <p:sp>
          <p:nvSpPr>
            <p:cNvPr id="1059" name="Google Shape;1059;p8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8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8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 name="Google Shape;1062;p86"/>
          <p:cNvGrpSpPr/>
          <p:nvPr/>
        </p:nvGrpSpPr>
        <p:grpSpPr>
          <a:xfrm>
            <a:off x="960185" y="3295400"/>
            <a:ext cx="811503" cy="252584"/>
            <a:chOff x="4411970" y="4340222"/>
            <a:chExt cx="779467" cy="242683"/>
          </a:xfrm>
        </p:grpSpPr>
        <p:sp>
          <p:nvSpPr>
            <p:cNvPr id="1063" name="Google Shape;1063;p8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8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8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86"/>
          <p:cNvGrpSpPr/>
          <p:nvPr/>
        </p:nvGrpSpPr>
        <p:grpSpPr>
          <a:xfrm>
            <a:off x="1951688" y="2709308"/>
            <a:ext cx="965160" cy="216230"/>
            <a:chOff x="4411970" y="2468674"/>
            <a:chExt cx="747317" cy="167425"/>
          </a:xfrm>
        </p:grpSpPr>
        <p:sp>
          <p:nvSpPr>
            <p:cNvPr id="1067" name="Google Shape;1067;p8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8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 name="Google Shape;1069;p86"/>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 name="Google Shape;1070;p86"/>
          <p:cNvGrpSpPr/>
          <p:nvPr/>
        </p:nvGrpSpPr>
        <p:grpSpPr>
          <a:xfrm>
            <a:off x="959254" y="2334687"/>
            <a:ext cx="1959041" cy="208784"/>
            <a:chOff x="6336019" y="3733725"/>
            <a:chExt cx="2566206" cy="351310"/>
          </a:xfrm>
        </p:grpSpPr>
        <p:sp>
          <p:nvSpPr>
            <p:cNvPr id="1071" name="Google Shape;1071;p8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8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8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8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86"/>
          <p:cNvGrpSpPr/>
          <p:nvPr/>
        </p:nvGrpSpPr>
        <p:grpSpPr>
          <a:xfrm>
            <a:off x="1951688" y="3950602"/>
            <a:ext cx="946551" cy="153200"/>
            <a:chOff x="4404545" y="3301592"/>
            <a:chExt cx="782403" cy="129272"/>
          </a:xfrm>
        </p:grpSpPr>
        <p:sp>
          <p:nvSpPr>
            <p:cNvPr id="1076" name="Google Shape;1076;p8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8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86"/>
          <p:cNvGrpSpPr/>
          <p:nvPr/>
        </p:nvGrpSpPr>
        <p:grpSpPr>
          <a:xfrm>
            <a:off x="1951688" y="3695937"/>
            <a:ext cx="962257" cy="139127"/>
            <a:chOff x="4411970" y="3131459"/>
            <a:chExt cx="710520" cy="117397"/>
          </a:xfrm>
        </p:grpSpPr>
        <p:sp>
          <p:nvSpPr>
            <p:cNvPr id="1079" name="Google Shape;1079;p8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8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81" name="Google Shape;1081;p86"/>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 name="Google Shape;1082;p86"/>
          <p:cNvGrpSpPr/>
          <p:nvPr/>
        </p:nvGrpSpPr>
        <p:grpSpPr>
          <a:xfrm>
            <a:off x="951833" y="3621603"/>
            <a:ext cx="823838" cy="458988"/>
            <a:chOff x="4411970" y="1801825"/>
            <a:chExt cx="734586" cy="409262"/>
          </a:xfrm>
        </p:grpSpPr>
        <p:sp>
          <p:nvSpPr>
            <p:cNvPr id="1083" name="Google Shape;1083;p8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8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 name="Google Shape;1085;p86"/>
          <p:cNvGrpSpPr/>
          <p:nvPr/>
        </p:nvGrpSpPr>
        <p:grpSpPr>
          <a:xfrm>
            <a:off x="3056804" y="2339173"/>
            <a:ext cx="521514" cy="521514"/>
            <a:chOff x="5681300" y="2527788"/>
            <a:chExt cx="805800" cy="805800"/>
          </a:xfrm>
        </p:grpSpPr>
        <p:sp>
          <p:nvSpPr>
            <p:cNvPr id="1086" name="Google Shape;1086;p8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8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86"/>
          <p:cNvGrpSpPr/>
          <p:nvPr/>
        </p:nvGrpSpPr>
        <p:grpSpPr>
          <a:xfrm>
            <a:off x="3051044" y="3094865"/>
            <a:ext cx="533033" cy="533033"/>
            <a:chOff x="4049800" y="640400"/>
            <a:chExt cx="858900" cy="858900"/>
          </a:xfrm>
        </p:grpSpPr>
        <p:sp>
          <p:nvSpPr>
            <p:cNvPr id="1089" name="Google Shape;1089;p8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8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86"/>
          <p:cNvGrpSpPr/>
          <p:nvPr/>
        </p:nvGrpSpPr>
        <p:grpSpPr>
          <a:xfrm>
            <a:off x="2976527" y="3772543"/>
            <a:ext cx="682068" cy="682068"/>
            <a:chOff x="5080188" y="927900"/>
            <a:chExt cx="961200" cy="961200"/>
          </a:xfrm>
        </p:grpSpPr>
        <p:sp>
          <p:nvSpPr>
            <p:cNvPr id="1092" name="Google Shape;1092;p8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8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8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8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8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8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8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8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86"/>
          <p:cNvGrpSpPr/>
          <p:nvPr/>
        </p:nvGrpSpPr>
        <p:grpSpPr>
          <a:xfrm>
            <a:off x="4440026" y="3869234"/>
            <a:ext cx="505650" cy="504006"/>
            <a:chOff x="6039282" y="1042577"/>
            <a:chExt cx="734315" cy="731929"/>
          </a:xfrm>
        </p:grpSpPr>
        <p:sp>
          <p:nvSpPr>
            <p:cNvPr id="1101" name="Google Shape;1101;p8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8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8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8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8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8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8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8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8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8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8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8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8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8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8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8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8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8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86"/>
          <p:cNvGrpSpPr/>
          <p:nvPr/>
        </p:nvGrpSpPr>
        <p:grpSpPr>
          <a:xfrm>
            <a:off x="5052628" y="2298862"/>
            <a:ext cx="567744" cy="602136"/>
            <a:chOff x="1825800" y="1651625"/>
            <a:chExt cx="539989" cy="571775"/>
          </a:xfrm>
        </p:grpSpPr>
        <p:sp>
          <p:nvSpPr>
            <p:cNvPr id="1123" name="Google Shape;1123;p8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8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8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8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86"/>
          <p:cNvGrpSpPr/>
          <p:nvPr/>
        </p:nvGrpSpPr>
        <p:grpSpPr>
          <a:xfrm>
            <a:off x="3727557" y="3855579"/>
            <a:ext cx="508123" cy="507955"/>
            <a:chOff x="1897577" y="2802432"/>
            <a:chExt cx="492176" cy="492014"/>
          </a:xfrm>
        </p:grpSpPr>
        <p:sp>
          <p:nvSpPr>
            <p:cNvPr id="1128" name="Google Shape;1128;p8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8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8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8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8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8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8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8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8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8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8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86"/>
          <p:cNvGrpSpPr/>
          <p:nvPr/>
        </p:nvGrpSpPr>
        <p:grpSpPr>
          <a:xfrm>
            <a:off x="959087" y="4169123"/>
            <a:ext cx="809227" cy="200842"/>
            <a:chOff x="2013045" y="4813233"/>
            <a:chExt cx="921986" cy="228854"/>
          </a:xfrm>
        </p:grpSpPr>
        <p:sp>
          <p:nvSpPr>
            <p:cNvPr id="1141" name="Google Shape;1141;p8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86"/>
          <p:cNvGrpSpPr/>
          <p:nvPr/>
        </p:nvGrpSpPr>
        <p:grpSpPr>
          <a:xfrm>
            <a:off x="967547" y="2656004"/>
            <a:ext cx="792421" cy="269941"/>
            <a:chOff x="1046767" y="4756633"/>
            <a:chExt cx="859646" cy="292841"/>
          </a:xfrm>
        </p:grpSpPr>
        <p:sp>
          <p:nvSpPr>
            <p:cNvPr id="1144" name="Google Shape;1144;p8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8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8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 name="Google Shape;1147;p86"/>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86"/>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86"/>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6"/>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 name="Google Shape;1151;p86"/>
          <p:cNvGrpSpPr/>
          <p:nvPr/>
        </p:nvGrpSpPr>
        <p:grpSpPr>
          <a:xfrm>
            <a:off x="7103403" y="2550562"/>
            <a:ext cx="166473" cy="141497"/>
            <a:chOff x="4660325" y="1866850"/>
            <a:chExt cx="68350" cy="58100"/>
          </a:xfrm>
        </p:grpSpPr>
        <p:sp>
          <p:nvSpPr>
            <p:cNvPr id="1152" name="Google Shape;1152;p8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8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86"/>
          <p:cNvGrpSpPr/>
          <p:nvPr/>
        </p:nvGrpSpPr>
        <p:grpSpPr>
          <a:xfrm>
            <a:off x="7412747" y="2576286"/>
            <a:ext cx="162515" cy="90049"/>
            <a:chOff x="4791775" y="1877500"/>
            <a:chExt cx="66725" cy="36975"/>
          </a:xfrm>
        </p:grpSpPr>
        <p:sp>
          <p:nvSpPr>
            <p:cNvPr id="1155" name="Google Shape;1155;p8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8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86"/>
          <p:cNvGrpSpPr/>
          <p:nvPr/>
        </p:nvGrpSpPr>
        <p:grpSpPr>
          <a:xfrm>
            <a:off x="7734460" y="2576286"/>
            <a:ext cx="144979" cy="90049"/>
            <a:chOff x="4923925" y="1877500"/>
            <a:chExt cx="59525" cy="36975"/>
          </a:xfrm>
        </p:grpSpPr>
        <p:sp>
          <p:nvSpPr>
            <p:cNvPr id="1158" name="Google Shape;1158;p8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8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86"/>
          <p:cNvGrpSpPr/>
          <p:nvPr/>
        </p:nvGrpSpPr>
        <p:grpSpPr>
          <a:xfrm>
            <a:off x="8028952" y="2558477"/>
            <a:ext cx="141447" cy="125667"/>
            <a:chOff x="5058450" y="1870100"/>
            <a:chExt cx="58075" cy="51600"/>
          </a:xfrm>
        </p:grpSpPr>
        <p:sp>
          <p:nvSpPr>
            <p:cNvPr id="1161" name="Google Shape;1161;p8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8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 name="Google Shape;1163;p86"/>
          <p:cNvGrpSpPr/>
          <p:nvPr/>
        </p:nvGrpSpPr>
        <p:grpSpPr>
          <a:xfrm>
            <a:off x="7443466" y="2980885"/>
            <a:ext cx="101077" cy="107645"/>
            <a:chOff x="4811425" y="2065025"/>
            <a:chExt cx="41500" cy="44200"/>
          </a:xfrm>
        </p:grpSpPr>
        <p:sp>
          <p:nvSpPr>
            <p:cNvPr id="1164" name="Google Shape;1164;p8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8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86"/>
          <p:cNvGrpSpPr/>
          <p:nvPr/>
        </p:nvGrpSpPr>
        <p:grpSpPr>
          <a:xfrm>
            <a:off x="7735904" y="2981098"/>
            <a:ext cx="120867" cy="107218"/>
            <a:chOff x="4929875" y="2065025"/>
            <a:chExt cx="49625" cy="44025"/>
          </a:xfrm>
        </p:grpSpPr>
        <p:sp>
          <p:nvSpPr>
            <p:cNvPr id="1167" name="Google Shape;1167;p8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8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 name="Google Shape;1169;p86"/>
          <p:cNvGrpSpPr/>
          <p:nvPr/>
        </p:nvGrpSpPr>
        <p:grpSpPr>
          <a:xfrm>
            <a:off x="8064572" y="2984112"/>
            <a:ext cx="70206" cy="101191"/>
            <a:chOff x="5083925" y="2066350"/>
            <a:chExt cx="28825" cy="41550"/>
          </a:xfrm>
        </p:grpSpPr>
        <p:sp>
          <p:nvSpPr>
            <p:cNvPr id="1170" name="Google Shape;1170;p8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8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 name="Google Shape;1172;p86"/>
          <p:cNvGrpSpPr/>
          <p:nvPr/>
        </p:nvGrpSpPr>
        <p:grpSpPr>
          <a:xfrm>
            <a:off x="7096126" y="2999759"/>
            <a:ext cx="181026" cy="69896"/>
            <a:chOff x="4659775" y="2072775"/>
            <a:chExt cx="74325" cy="28700"/>
          </a:xfrm>
        </p:grpSpPr>
        <p:sp>
          <p:nvSpPr>
            <p:cNvPr id="1173" name="Google Shape;1173;p8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8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8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86"/>
          <p:cNvGrpSpPr/>
          <p:nvPr/>
        </p:nvGrpSpPr>
        <p:grpSpPr>
          <a:xfrm>
            <a:off x="8015982" y="2790324"/>
            <a:ext cx="167387" cy="89197"/>
            <a:chOff x="4662475" y="1976500"/>
            <a:chExt cx="68725" cy="36625"/>
          </a:xfrm>
        </p:grpSpPr>
        <p:sp>
          <p:nvSpPr>
            <p:cNvPr id="1177" name="Google Shape;1177;p8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8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8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86"/>
          <p:cNvGrpSpPr/>
          <p:nvPr/>
        </p:nvGrpSpPr>
        <p:grpSpPr>
          <a:xfrm>
            <a:off x="7712887" y="2793764"/>
            <a:ext cx="166899" cy="82317"/>
            <a:chOff x="4920150" y="1977875"/>
            <a:chExt cx="68525" cy="33800"/>
          </a:xfrm>
        </p:grpSpPr>
        <p:sp>
          <p:nvSpPr>
            <p:cNvPr id="1181" name="Google Shape;1181;p8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8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86"/>
          <p:cNvGrpSpPr/>
          <p:nvPr/>
        </p:nvGrpSpPr>
        <p:grpSpPr>
          <a:xfrm>
            <a:off x="7124044" y="3197682"/>
            <a:ext cx="125190" cy="127859"/>
            <a:chOff x="4676550" y="2160575"/>
            <a:chExt cx="51400" cy="52500"/>
          </a:xfrm>
        </p:grpSpPr>
        <p:sp>
          <p:nvSpPr>
            <p:cNvPr id="1185" name="Google Shape;1185;p8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8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8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86"/>
          <p:cNvGrpSpPr/>
          <p:nvPr/>
        </p:nvGrpSpPr>
        <p:grpSpPr>
          <a:xfrm>
            <a:off x="7421302" y="3204714"/>
            <a:ext cx="145405" cy="113794"/>
            <a:chOff x="4768325" y="2163475"/>
            <a:chExt cx="59700" cy="46725"/>
          </a:xfrm>
        </p:grpSpPr>
        <p:sp>
          <p:nvSpPr>
            <p:cNvPr id="1189" name="Google Shape;1189;p8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86"/>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86"/>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86"/>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86"/>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86"/>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86"/>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 name="Google Shape;1197;p86"/>
          <p:cNvGrpSpPr/>
          <p:nvPr/>
        </p:nvGrpSpPr>
        <p:grpSpPr>
          <a:xfrm>
            <a:off x="7437621" y="3459808"/>
            <a:ext cx="112768" cy="106853"/>
            <a:chOff x="4768575" y="2253950"/>
            <a:chExt cx="46300" cy="43875"/>
          </a:xfrm>
        </p:grpSpPr>
        <p:sp>
          <p:nvSpPr>
            <p:cNvPr id="1198" name="Google Shape;1198;p8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8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86"/>
          <p:cNvGrpSpPr/>
          <p:nvPr/>
        </p:nvGrpSpPr>
        <p:grpSpPr>
          <a:xfrm>
            <a:off x="7737243" y="3948834"/>
            <a:ext cx="118187" cy="146246"/>
            <a:chOff x="4960900" y="2433225"/>
            <a:chExt cx="48525" cy="60050"/>
          </a:xfrm>
        </p:grpSpPr>
        <p:sp>
          <p:nvSpPr>
            <p:cNvPr id="1201" name="Google Shape;1201;p8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8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86"/>
          <p:cNvGrpSpPr/>
          <p:nvPr/>
        </p:nvGrpSpPr>
        <p:grpSpPr>
          <a:xfrm>
            <a:off x="7425808" y="4212895"/>
            <a:ext cx="136394" cy="143810"/>
            <a:chOff x="4854075" y="2527625"/>
            <a:chExt cx="56000" cy="59050"/>
          </a:xfrm>
        </p:grpSpPr>
        <p:sp>
          <p:nvSpPr>
            <p:cNvPr id="1204" name="Google Shape;1204;p8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8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 name="Google Shape;1206;p86"/>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86"/>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86"/>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 name="Google Shape;1209;p86"/>
          <p:cNvGrpSpPr/>
          <p:nvPr/>
        </p:nvGrpSpPr>
        <p:grpSpPr>
          <a:xfrm>
            <a:off x="8050020" y="3676639"/>
            <a:ext cx="99312" cy="160797"/>
            <a:chOff x="5059700" y="2334775"/>
            <a:chExt cx="40775" cy="66025"/>
          </a:xfrm>
        </p:grpSpPr>
        <p:sp>
          <p:nvSpPr>
            <p:cNvPr id="1210" name="Google Shape;1210;p8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8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8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8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8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8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8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8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8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86"/>
          <p:cNvGrpSpPr/>
          <p:nvPr/>
        </p:nvGrpSpPr>
        <p:grpSpPr>
          <a:xfrm>
            <a:off x="8007184" y="3941771"/>
            <a:ext cx="184984" cy="160371"/>
            <a:chOff x="5037700" y="2430325"/>
            <a:chExt cx="75950" cy="65850"/>
          </a:xfrm>
        </p:grpSpPr>
        <p:sp>
          <p:nvSpPr>
            <p:cNvPr id="1220" name="Google Shape;1220;p8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8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86"/>
          <p:cNvGrpSpPr/>
          <p:nvPr/>
        </p:nvGrpSpPr>
        <p:grpSpPr>
          <a:xfrm>
            <a:off x="7426689" y="3708223"/>
            <a:ext cx="173014" cy="97629"/>
            <a:chOff x="4756975" y="2341800"/>
            <a:chExt cx="91975" cy="51925"/>
          </a:xfrm>
        </p:grpSpPr>
        <p:sp>
          <p:nvSpPr>
            <p:cNvPr id="1223" name="Google Shape;1223;p8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8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8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8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8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8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8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8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8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8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8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8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8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8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8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86"/>
          <p:cNvGrpSpPr/>
          <p:nvPr/>
        </p:nvGrpSpPr>
        <p:grpSpPr>
          <a:xfrm>
            <a:off x="7693626" y="4196920"/>
            <a:ext cx="212497" cy="175761"/>
            <a:chOff x="4943575" y="2516350"/>
            <a:chExt cx="98675" cy="81700"/>
          </a:xfrm>
        </p:grpSpPr>
        <p:sp>
          <p:nvSpPr>
            <p:cNvPr id="1244" name="Google Shape;1244;p8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8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8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8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8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8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8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8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8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8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8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8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8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8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8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8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8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8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8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8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8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8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8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8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8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8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8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8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8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8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8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8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8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8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8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8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8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8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8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8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8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8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8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 name="Google Shape;1322;p86"/>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6"/>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6"/>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86"/>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0" name="Shape 1330"/>
        <p:cNvGrpSpPr/>
        <p:nvPr/>
      </p:nvGrpSpPr>
      <p:grpSpPr>
        <a:xfrm>
          <a:off x="0" y="0"/>
          <a:ext cx="0" cy="0"/>
          <a:chOff x="0" y="0"/>
          <a:chExt cx="0" cy="0"/>
        </a:xfrm>
      </p:grpSpPr>
      <p:grpSp>
        <p:nvGrpSpPr>
          <p:cNvPr id="1331" name="Google Shape;1331;p87"/>
          <p:cNvGrpSpPr/>
          <p:nvPr/>
        </p:nvGrpSpPr>
        <p:grpSpPr>
          <a:xfrm>
            <a:off x="752796" y="2869970"/>
            <a:ext cx="2622876" cy="1333540"/>
            <a:chOff x="238125" y="1038125"/>
            <a:chExt cx="7146800" cy="3633625"/>
          </a:xfrm>
        </p:grpSpPr>
        <p:sp>
          <p:nvSpPr>
            <p:cNvPr id="1332" name="Google Shape;1332;p8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8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8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8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8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8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8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8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8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8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8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8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8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8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8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8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8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8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8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8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8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8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8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8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8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8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8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8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8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8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8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8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8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8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8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8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8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8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8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8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8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8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8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8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8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8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8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8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8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8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8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8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8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8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8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8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8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8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8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8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8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8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8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8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8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8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8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8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8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8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8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8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8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8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8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8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8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8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8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8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8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8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8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8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8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8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8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8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8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8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8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8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8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8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8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8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8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8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8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8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8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8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8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8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8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8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8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8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8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8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8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8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8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8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8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8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8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8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8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8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8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8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8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8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8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8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8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8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8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8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8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8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8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8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8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8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8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8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8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8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8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8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8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8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8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8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8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8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8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8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8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8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8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8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8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8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8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8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8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8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8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8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8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8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8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8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8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8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8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8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8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8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8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8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8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8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8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8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8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8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8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8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8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8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8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8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8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8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8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8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8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8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8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8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8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8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8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8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8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8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8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8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8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8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8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8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8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8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8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8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8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8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8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8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8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8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8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8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8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8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8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8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8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8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8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8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8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8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8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8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8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8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8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8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8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8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8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8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8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8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8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8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8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8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8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8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8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8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8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8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8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8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8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8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8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8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8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8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8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8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8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8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8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8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8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8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8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8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8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8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8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8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8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8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8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8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8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8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8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8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8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8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8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8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8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8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8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8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8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8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8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8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8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8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8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8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8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8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8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8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8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8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8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8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8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8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8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8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8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8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8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8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8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8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8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8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8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8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8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8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8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8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8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8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8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8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8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8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8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8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8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8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8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8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8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8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8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8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8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8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8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8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8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8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4" name="Google Shape;2904;p87"/>
          <p:cNvGrpSpPr/>
          <p:nvPr/>
        </p:nvGrpSpPr>
        <p:grpSpPr>
          <a:xfrm>
            <a:off x="6681268" y="3584496"/>
            <a:ext cx="560636" cy="516497"/>
            <a:chOff x="6652051" y="3714143"/>
            <a:chExt cx="560636" cy="516497"/>
          </a:xfrm>
        </p:grpSpPr>
        <p:grpSp>
          <p:nvGrpSpPr>
            <p:cNvPr id="2905" name="Google Shape;2905;p87"/>
            <p:cNvGrpSpPr/>
            <p:nvPr/>
          </p:nvGrpSpPr>
          <p:grpSpPr>
            <a:xfrm>
              <a:off x="6669657" y="3716715"/>
              <a:ext cx="466768" cy="464314"/>
              <a:chOff x="3139766" y="765669"/>
              <a:chExt cx="886380" cy="881888"/>
            </a:xfrm>
          </p:grpSpPr>
          <p:grpSp>
            <p:nvGrpSpPr>
              <p:cNvPr id="2906" name="Google Shape;2906;p87"/>
              <p:cNvGrpSpPr/>
              <p:nvPr/>
            </p:nvGrpSpPr>
            <p:grpSpPr>
              <a:xfrm>
                <a:off x="3139766" y="765669"/>
                <a:ext cx="886380" cy="881888"/>
                <a:chOff x="3139766" y="765669"/>
                <a:chExt cx="886380" cy="881888"/>
              </a:xfrm>
            </p:grpSpPr>
            <p:sp>
              <p:nvSpPr>
                <p:cNvPr id="2907" name="Google Shape;2907;p8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6" name="Google Shape;2916;p8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0" name="Google Shape;2920;p8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1" name="Google Shape;2921;p87"/>
          <p:cNvGrpSpPr/>
          <p:nvPr/>
        </p:nvGrpSpPr>
        <p:grpSpPr>
          <a:xfrm>
            <a:off x="7679978" y="3065079"/>
            <a:ext cx="104231" cy="320340"/>
            <a:chOff x="7564426" y="3224343"/>
            <a:chExt cx="119985" cy="368801"/>
          </a:xfrm>
        </p:grpSpPr>
        <p:sp>
          <p:nvSpPr>
            <p:cNvPr id="2922" name="Google Shape;2922;p8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4" name="Google Shape;2924;p87"/>
          <p:cNvGrpSpPr/>
          <p:nvPr/>
        </p:nvGrpSpPr>
        <p:grpSpPr>
          <a:xfrm>
            <a:off x="7379466" y="3059180"/>
            <a:ext cx="189489" cy="332132"/>
            <a:chOff x="8370831" y="3202002"/>
            <a:chExt cx="218129" cy="382376"/>
          </a:xfrm>
        </p:grpSpPr>
        <p:sp>
          <p:nvSpPr>
            <p:cNvPr id="2925" name="Google Shape;2925;p8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7" name="Google Shape;2927;p87"/>
          <p:cNvGrpSpPr/>
          <p:nvPr/>
        </p:nvGrpSpPr>
        <p:grpSpPr>
          <a:xfrm>
            <a:off x="8102855" y="3470312"/>
            <a:ext cx="309429" cy="267000"/>
            <a:chOff x="6742064" y="3750480"/>
            <a:chExt cx="399315" cy="344560"/>
          </a:xfrm>
        </p:grpSpPr>
        <p:sp>
          <p:nvSpPr>
            <p:cNvPr id="2928" name="Google Shape;2928;p8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87"/>
          <p:cNvGrpSpPr/>
          <p:nvPr/>
        </p:nvGrpSpPr>
        <p:grpSpPr>
          <a:xfrm>
            <a:off x="7641874" y="3821360"/>
            <a:ext cx="180437" cy="281608"/>
            <a:chOff x="7248525" y="3739696"/>
            <a:chExt cx="230531" cy="359790"/>
          </a:xfrm>
        </p:grpSpPr>
        <p:sp>
          <p:nvSpPr>
            <p:cNvPr id="2931" name="Google Shape;2931;p8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87"/>
          <p:cNvGrpSpPr/>
          <p:nvPr/>
        </p:nvGrpSpPr>
        <p:grpSpPr>
          <a:xfrm>
            <a:off x="7887794" y="3464584"/>
            <a:ext cx="162896" cy="278710"/>
            <a:chOff x="7601242" y="3729267"/>
            <a:chExt cx="222566" cy="380803"/>
          </a:xfrm>
        </p:grpSpPr>
        <p:sp>
          <p:nvSpPr>
            <p:cNvPr id="2934" name="Google Shape;2934;p8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6" name="Google Shape;2936;p87"/>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7" name="Google Shape;2937;p87"/>
          <p:cNvGrpSpPr/>
          <p:nvPr/>
        </p:nvGrpSpPr>
        <p:grpSpPr>
          <a:xfrm>
            <a:off x="7377439" y="3465724"/>
            <a:ext cx="193543" cy="275990"/>
            <a:chOff x="8304647" y="3738687"/>
            <a:chExt cx="225076" cy="320956"/>
          </a:xfrm>
        </p:grpSpPr>
        <p:sp>
          <p:nvSpPr>
            <p:cNvPr id="2938" name="Google Shape;2938;p8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87"/>
          <p:cNvGrpSpPr/>
          <p:nvPr/>
        </p:nvGrpSpPr>
        <p:grpSpPr>
          <a:xfrm>
            <a:off x="7649932" y="3465724"/>
            <a:ext cx="178492" cy="275990"/>
            <a:chOff x="8615101" y="3738687"/>
            <a:chExt cx="207573" cy="320956"/>
          </a:xfrm>
        </p:grpSpPr>
        <p:sp>
          <p:nvSpPr>
            <p:cNvPr id="2942" name="Google Shape;2942;p8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5" name="Google Shape;2945;p87"/>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6" name="Google Shape;2946;p87"/>
          <p:cNvGrpSpPr/>
          <p:nvPr/>
        </p:nvGrpSpPr>
        <p:grpSpPr>
          <a:xfrm>
            <a:off x="7875463" y="3868385"/>
            <a:ext cx="187557" cy="187557"/>
            <a:chOff x="8565775" y="671075"/>
            <a:chExt cx="441000" cy="441000"/>
          </a:xfrm>
        </p:grpSpPr>
        <p:sp>
          <p:nvSpPr>
            <p:cNvPr id="2947" name="Google Shape;2947;p8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9" name="Google Shape;2949;p87"/>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7"/>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1" name="Google Shape;2951;p87"/>
          <p:cNvGrpSpPr/>
          <p:nvPr/>
        </p:nvGrpSpPr>
        <p:grpSpPr>
          <a:xfrm>
            <a:off x="6029935" y="2940910"/>
            <a:ext cx="587865" cy="517731"/>
            <a:chOff x="6000718" y="3070557"/>
            <a:chExt cx="587865" cy="517731"/>
          </a:xfrm>
        </p:grpSpPr>
        <p:sp>
          <p:nvSpPr>
            <p:cNvPr id="2952" name="Google Shape;2952;p8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2" name="Google Shape;2962;p87"/>
          <p:cNvGrpSpPr/>
          <p:nvPr/>
        </p:nvGrpSpPr>
        <p:grpSpPr>
          <a:xfrm>
            <a:off x="6044740" y="3584570"/>
            <a:ext cx="557665" cy="516387"/>
            <a:chOff x="6015523" y="3714217"/>
            <a:chExt cx="557665" cy="516387"/>
          </a:xfrm>
        </p:grpSpPr>
        <p:grpSp>
          <p:nvGrpSpPr>
            <p:cNvPr id="2963" name="Google Shape;2963;p87"/>
            <p:cNvGrpSpPr/>
            <p:nvPr/>
          </p:nvGrpSpPr>
          <p:grpSpPr>
            <a:xfrm>
              <a:off x="6036094" y="3716980"/>
              <a:ext cx="529822" cy="510480"/>
              <a:chOff x="3148311" y="-545634"/>
              <a:chExt cx="1006118" cy="969572"/>
            </a:xfrm>
          </p:grpSpPr>
          <p:sp>
            <p:nvSpPr>
              <p:cNvPr id="2964" name="Google Shape;2964;p8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4" name="Google Shape;2974;p8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5" name="Google Shape;2975;p87"/>
          <p:cNvGrpSpPr/>
          <p:nvPr/>
        </p:nvGrpSpPr>
        <p:grpSpPr>
          <a:xfrm>
            <a:off x="6673522" y="2943981"/>
            <a:ext cx="576302" cy="511871"/>
            <a:chOff x="6644304" y="3073628"/>
            <a:chExt cx="576302" cy="511871"/>
          </a:xfrm>
        </p:grpSpPr>
        <p:grpSp>
          <p:nvGrpSpPr>
            <p:cNvPr id="2976" name="Google Shape;2976;p87"/>
            <p:cNvGrpSpPr/>
            <p:nvPr/>
          </p:nvGrpSpPr>
          <p:grpSpPr>
            <a:xfrm>
              <a:off x="6712169" y="3073651"/>
              <a:ext cx="481611" cy="506713"/>
              <a:chOff x="1833536" y="-546641"/>
              <a:chExt cx="914567" cy="962419"/>
            </a:xfrm>
          </p:grpSpPr>
          <p:grpSp>
            <p:nvGrpSpPr>
              <p:cNvPr id="2977" name="Google Shape;2977;p87"/>
              <p:cNvGrpSpPr/>
              <p:nvPr/>
            </p:nvGrpSpPr>
            <p:grpSpPr>
              <a:xfrm>
                <a:off x="1833536" y="-524249"/>
                <a:ext cx="914567" cy="940027"/>
                <a:chOff x="1833536" y="-524249"/>
                <a:chExt cx="914567" cy="940027"/>
              </a:xfrm>
            </p:grpSpPr>
            <p:sp>
              <p:nvSpPr>
                <p:cNvPr id="2978" name="Google Shape;2978;p8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3" name="Google Shape;2983;p8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7" name="Google Shape;2987;p8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8" name="Google Shape;2988;p87"/>
          <p:cNvGrpSpPr/>
          <p:nvPr/>
        </p:nvGrpSpPr>
        <p:grpSpPr>
          <a:xfrm>
            <a:off x="5938558" y="1033351"/>
            <a:ext cx="2435960" cy="1297725"/>
            <a:chOff x="233350" y="949250"/>
            <a:chExt cx="7137300" cy="3802300"/>
          </a:xfrm>
        </p:grpSpPr>
        <p:sp>
          <p:nvSpPr>
            <p:cNvPr id="2989" name="Google Shape;2989;p8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87"/>
          <p:cNvGrpSpPr/>
          <p:nvPr/>
        </p:nvGrpSpPr>
        <p:grpSpPr>
          <a:xfrm>
            <a:off x="731715" y="995041"/>
            <a:ext cx="2665073" cy="1317140"/>
            <a:chOff x="793334" y="1192826"/>
            <a:chExt cx="2665073" cy="1317140"/>
          </a:xfrm>
        </p:grpSpPr>
        <p:sp>
          <p:nvSpPr>
            <p:cNvPr id="3041" name="Google Shape;3041;p87"/>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7"/>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7"/>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7"/>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7"/>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7"/>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7"/>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7"/>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7"/>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7"/>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7"/>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7"/>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7"/>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7"/>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7"/>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7"/>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7"/>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7"/>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7"/>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7"/>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7"/>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7"/>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7"/>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7"/>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7"/>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7"/>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7"/>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7"/>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7"/>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7"/>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7"/>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7"/>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7"/>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7"/>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7"/>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7"/>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7"/>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7"/>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7"/>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7"/>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7"/>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7"/>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7"/>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7"/>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7"/>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7"/>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7"/>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7"/>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7"/>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7"/>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7"/>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7"/>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7"/>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7"/>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7"/>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7"/>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7"/>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7"/>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7"/>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7"/>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7"/>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7"/>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7"/>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7"/>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7"/>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7"/>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7"/>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7"/>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7"/>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7"/>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7"/>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7"/>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7"/>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7"/>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7"/>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7"/>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7"/>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7"/>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7"/>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7"/>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7"/>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7"/>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7"/>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7"/>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7"/>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7"/>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7"/>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7"/>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7"/>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7"/>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7"/>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7"/>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7"/>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7"/>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7"/>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7"/>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7"/>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7"/>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7"/>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7"/>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7"/>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7"/>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7"/>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7"/>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7"/>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7"/>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7"/>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7"/>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7"/>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7"/>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7"/>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7"/>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7"/>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7"/>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7"/>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7"/>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7"/>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7"/>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7"/>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7"/>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7"/>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7"/>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7"/>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7"/>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7"/>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7"/>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7"/>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7"/>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7"/>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7"/>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7"/>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7"/>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7"/>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7"/>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7"/>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7"/>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7"/>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7"/>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7"/>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7"/>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7"/>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7"/>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7"/>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7"/>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7"/>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7"/>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7"/>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7"/>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7"/>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7"/>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7"/>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7"/>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7"/>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7"/>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7"/>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7"/>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7"/>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7"/>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7"/>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7"/>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7"/>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7"/>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7"/>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7"/>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7"/>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7"/>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7"/>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7"/>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7"/>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7"/>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7"/>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7"/>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7"/>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7"/>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7"/>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7"/>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7"/>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7"/>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7"/>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7"/>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7"/>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7"/>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7"/>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7"/>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7"/>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7"/>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7"/>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7"/>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7"/>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7"/>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7"/>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7"/>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7"/>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7"/>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7"/>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7"/>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7"/>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7"/>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7"/>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7"/>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7"/>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7"/>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7"/>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7"/>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7"/>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7"/>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7"/>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7"/>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7"/>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7"/>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7"/>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7"/>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7"/>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7"/>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7"/>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7"/>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7"/>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7"/>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7"/>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7"/>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7"/>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7"/>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7"/>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7"/>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7"/>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7"/>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7"/>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7"/>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7"/>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7"/>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7"/>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7"/>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7"/>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7"/>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7"/>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7"/>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7"/>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7"/>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7"/>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7"/>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7"/>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7"/>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7"/>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7"/>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7"/>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7"/>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7"/>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7"/>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7"/>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7"/>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7"/>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7"/>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7"/>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7"/>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7"/>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7"/>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7"/>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7"/>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7"/>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7"/>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7"/>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7"/>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7"/>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7"/>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7"/>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7"/>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7"/>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7"/>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7"/>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7"/>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7"/>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7"/>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7"/>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7"/>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7"/>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7"/>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7"/>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7"/>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7"/>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7"/>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7"/>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7"/>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7"/>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7"/>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7"/>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7"/>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7"/>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7"/>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7"/>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7"/>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7"/>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7"/>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7"/>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7"/>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7"/>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7"/>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7"/>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7"/>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7"/>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7"/>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7"/>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7"/>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7"/>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7"/>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7"/>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7"/>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7"/>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7"/>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7"/>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7"/>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7"/>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7"/>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7"/>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7"/>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7"/>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7"/>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7"/>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7"/>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7"/>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7"/>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7"/>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7"/>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7"/>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7"/>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7"/>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7"/>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7"/>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7"/>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7"/>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7"/>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7"/>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7"/>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7"/>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7"/>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7"/>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7"/>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7"/>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7"/>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7"/>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7"/>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7"/>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7"/>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7"/>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7"/>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7"/>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7"/>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7"/>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7"/>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7"/>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7"/>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7"/>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7"/>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7"/>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7"/>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7"/>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7"/>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7"/>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7"/>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7"/>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7"/>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7"/>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7"/>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7"/>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7"/>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7"/>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7"/>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7"/>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7"/>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7"/>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7"/>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7"/>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7"/>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7"/>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7"/>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7"/>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7"/>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7"/>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7"/>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7"/>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7"/>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7"/>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7"/>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7"/>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7"/>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7"/>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7"/>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7"/>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7"/>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7"/>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7"/>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7"/>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7"/>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7"/>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7"/>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7"/>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7"/>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7"/>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7"/>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7"/>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7"/>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7"/>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7"/>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7"/>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7"/>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7"/>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7"/>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7"/>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7"/>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7"/>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7"/>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7"/>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7"/>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7"/>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7"/>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7"/>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7"/>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7"/>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7"/>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7"/>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7"/>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7"/>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7"/>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7"/>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7"/>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7"/>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7"/>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7"/>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7"/>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7"/>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7"/>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7"/>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7"/>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7"/>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7"/>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7"/>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7"/>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7"/>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7"/>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7"/>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7"/>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7"/>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7"/>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7"/>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7"/>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7"/>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7"/>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7"/>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7"/>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7"/>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7"/>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7"/>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7"/>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7"/>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7"/>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7"/>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7"/>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7"/>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7"/>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7"/>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7"/>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7"/>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7"/>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7"/>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7"/>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7"/>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7"/>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7"/>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7"/>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7"/>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7"/>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7"/>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7"/>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7"/>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7"/>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7"/>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7"/>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7"/>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7"/>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7"/>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7"/>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7"/>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7"/>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7"/>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7"/>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7"/>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7"/>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7"/>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7"/>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7"/>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7"/>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7"/>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7"/>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7"/>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7"/>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7"/>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7"/>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7"/>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7"/>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7"/>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7"/>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7"/>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7"/>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7"/>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7"/>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7"/>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7"/>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7"/>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7"/>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7"/>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7"/>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7"/>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7"/>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7"/>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7"/>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7"/>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7"/>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7"/>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7"/>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7"/>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7"/>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7"/>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7"/>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7"/>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7"/>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7"/>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7"/>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7"/>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7"/>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7"/>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7"/>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7"/>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7"/>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7"/>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7"/>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7"/>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7"/>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7"/>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7"/>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7"/>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7"/>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7"/>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7"/>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7"/>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7"/>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7"/>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7"/>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7"/>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7"/>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7"/>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7"/>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7"/>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7"/>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7"/>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7"/>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7"/>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7"/>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7"/>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7"/>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7"/>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7"/>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7"/>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7"/>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7"/>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7"/>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7"/>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7"/>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7"/>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7"/>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7"/>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7"/>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7"/>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7"/>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7"/>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7"/>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7"/>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7"/>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7"/>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7"/>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7"/>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7"/>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7"/>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7"/>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7"/>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7"/>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7"/>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7"/>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7"/>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7"/>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7"/>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7"/>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7"/>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7"/>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7"/>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7"/>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7"/>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7"/>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7"/>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7"/>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7"/>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7"/>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7"/>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7"/>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7"/>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7"/>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7"/>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7"/>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7"/>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7"/>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7"/>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7"/>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7"/>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7"/>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7"/>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7"/>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7"/>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7"/>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7"/>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7"/>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7"/>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7"/>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7"/>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7"/>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7"/>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7"/>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7"/>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7"/>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7"/>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7"/>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7"/>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7"/>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7"/>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7"/>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7"/>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7"/>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7"/>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7"/>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7"/>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7"/>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7"/>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7"/>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7"/>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7"/>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7"/>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7"/>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7"/>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7"/>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7"/>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7"/>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7"/>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7"/>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7"/>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7"/>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7"/>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7"/>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7"/>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7"/>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7"/>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7"/>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7"/>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7"/>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7"/>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7"/>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7"/>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7"/>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7"/>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7"/>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7"/>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7"/>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7"/>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7"/>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7"/>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7"/>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7"/>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7"/>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7"/>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7"/>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7"/>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7"/>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7"/>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7"/>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7"/>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7"/>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7"/>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7"/>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7"/>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7"/>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7"/>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7"/>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7"/>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7"/>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7"/>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7"/>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7"/>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7"/>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7"/>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7"/>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7"/>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7"/>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7"/>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7"/>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7"/>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7"/>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7"/>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7"/>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7"/>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7"/>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7"/>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7"/>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7"/>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7"/>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7"/>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7"/>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7"/>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7"/>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7"/>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7"/>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7"/>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7"/>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7"/>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7"/>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7"/>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7"/>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7"/>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7"/>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7"/>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7"/>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7"/>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7"/>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7"/>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7"/>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7"/>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7"/>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7"/>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7"/>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7"/>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7"/>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7"/>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7"/>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7"/>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7"/>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7"/>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7"/>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7"/>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7"/>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7"/>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7"/>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7"/>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7"/>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7"/>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7"/>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7"/>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7"/>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7"/>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7"/>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7"/>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7"/>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7"/>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7"/>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7"/>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7"/>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7"/>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7"/>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7"/>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7"/>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7"/>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7"/>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7"/>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7"/>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7"/>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7"/>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7"/>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7"/>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7"/>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7"/>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7"/>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7"/>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7"/>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7"/>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7"/>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7"/>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7"/>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7"/>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7"/>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7"/>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7"/>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7"/>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7"/>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7"/>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7"/>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7"/>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7"/>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7"/>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7"/>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7"/>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7"/>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7"/>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7"/>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7"/>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7"/>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7"/>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7"/>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7"/>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7"/>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7"/>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7"/>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7"/>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7"/>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7"/>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7"/>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7"/>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7"/>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7"/>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7"/>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7"/>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7"/>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7"/>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7"/>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7"/>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7"/>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7"/>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7"/>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7"/>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7"/>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7"/>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7"/>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7"/>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7"/>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7"/>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7"/>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7"/>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7"/>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7"/>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7"/>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7"/>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7"/>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7"/>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7"/>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7"/>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7"/>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7"/>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7"/>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7"/>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7"/>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7"/>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7"/>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7"/>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7"/>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7"/>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7"/>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7"/>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7"/>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7"/>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7"/>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7"/>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7"/>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7"/>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7"/>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7"/>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7"/>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7"/>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7"/>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7"/>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7"/>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7"/>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7"/>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7"/>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7"/>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7"/>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7"/>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7"/>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7"/>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7"/>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7"/>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7"/>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7"/>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7"/>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7"/>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7"/>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7"/>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7"/>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7"/>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7"/>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7"/>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7"/>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7"/>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7"/>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7"/>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7"/>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7"/>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7"/>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7"/>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7"/>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7"/>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7"/>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7"/>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7"/>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7"/>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7"/>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7"/>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7"/>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7"/>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7"/>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7"/>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7"/>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7"/>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7"/>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7"/>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7"/>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7"/>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7"/>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7"/>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7"/>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7"/>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7"/>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7"/>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7"/>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7"/>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7"/>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7"/>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7"/>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7"/>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7"/>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7"/>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7"/>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7"/>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7"/>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7"/>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7"/>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7"/>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7"/>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7"/>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7"/>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7"/>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7"/>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7"/>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7"/>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7"/>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7"/>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7"/>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7"/>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7"/>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7"/>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7"/>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7"/>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7"/>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7"/>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7"/>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7"/>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7"/>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7"/>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7"/>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7"/>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7"/>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7"/>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7"/>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7"/>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7"/>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7"/>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7"/>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7"/>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7"/>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7"/>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7"/>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7"/>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7"/>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7"/>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7"/>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7"/>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7"/>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7"/>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7"/>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7"/>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7"/>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7"/>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7"/>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7"/>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7"/>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7"/>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7"/>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7"/>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7"/>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7"/>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7"/>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7"/>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7"/>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7"/>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7"/>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7"/>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7"/>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7"/>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7"/>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7"/>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7"/>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7"/>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7"/>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7"/>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7"/>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7"/>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7"/>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7"/>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7"/>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7"/>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7"/>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7"/>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7"/>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7"/>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7"/>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7"/>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7"/>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7"/>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7"/>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7"/>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7"/>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7"/>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7"/>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7"/>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7"/>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7"/>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7"/>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7"/>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7"/>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7"/>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7"/>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7"/>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7"/>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7"/>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7"/>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7"/>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7"/>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7"/>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7"/>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7"/>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7"/>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7"/>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7"/>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7"/>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7"/>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7"/>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7"/>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7"/>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7"/>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7"/>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7"/>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7"/>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7"/>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7"/>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7"/>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7"/>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7"/>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7"/>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7"/>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7"/>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7"/>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7"/>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7"/>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7"/>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7"/>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7"/>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7"/>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7"/>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7"/>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7"/>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7"/>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7"/>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7"/>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7"/>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7"/>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7"/>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7"/>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7"/>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7"/>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7"/>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7"/>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7"/>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7"/>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7"/>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7"/>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7"/>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7"/>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7"/>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7"/>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7"/>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7"/>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7"/>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7"/>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7"/>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7"/>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7"/>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7"/>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7"/>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7"/>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7"/>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7"/>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7"/>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7"/>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7"/>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7"/>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7"/>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7"/>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7"/>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7"/>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7"/>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7"/>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7"/>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7"/>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7"/>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7"/>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7"/>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7"/>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7"/>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7"/>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7"/>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7"/>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7"/>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7"/>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7"/>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7"/>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7"/>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7"/>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7"/>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7"/>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7"/>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7"/>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7"/>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7"/>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7"/>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7"/>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7"/>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7"/>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7"/>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7"/>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7"/>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7"/>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7"/>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7"/>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7"/>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7"/>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7"/>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7"/>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7"/>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7"/>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7"/>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7"/>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7"/>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7"/>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7"/>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7"/>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7"/>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7"/>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7"/>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7"/>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7"/>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7"/>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7"/>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7"/>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7"/>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7"/>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7"/>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7"/>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7"/>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7"/>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7"/>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7"/>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7"/>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7"/>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7"/>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7"/>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7"/>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7"/>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7"/>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7"/>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7"/>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7"/>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7"/>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7"/>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7"/>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7"/>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7"/>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7"/>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7"/>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7"/>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7"/>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7"/>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7"/>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7"/>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7"/>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7"/>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7"/>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7"/>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7"/>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7"/>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7"/>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7"/>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7"/>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7"/>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7"/>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7"/>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7"/>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7"/>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7"/>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7"/>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7"/>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7"/>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7"/>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7"/>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7"/>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7"/>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7"/>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7"/>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7"/>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7"/>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7"/>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7"/>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7"/>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7"/>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7"/>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7"/>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7"/>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7"/>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7"/>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7"/>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7"/>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7"/>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7"/>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7"/>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7"/>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7"/>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7"/>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7"/>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7"/>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7"/>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7"/>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7"/>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7"/>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7"/>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7"/>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7"/>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7"/>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7"/>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7"/>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7"/>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7"/>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7"/>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7"/>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7"/>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7"/>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7"/>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7"/>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7"/>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7"/>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7"/>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7"/>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7"/>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7"/>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7"/>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7"/>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7"/>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7"/>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7"/>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7"/>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7"/>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7"/>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7"/>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7"/>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7"/>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7"/>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7"/>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7"/>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7"/>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7"/>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7"/>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7"/>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7"/>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7"/>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7"/>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7"/>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7"/>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7"/>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7"/>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7"/>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7"/>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7"/>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7"/>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7"/>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7"/>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7"/>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7"/>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7"/>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7"/>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7"/>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7"/>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7"/>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7"/>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7"/>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7"/>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7"/>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7"/>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7"/>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7"/>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7"/>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7"/>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7"/>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7"/>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7"/>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7"/>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7"/>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7"/>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7"/>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7"/>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7"/>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7"/>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7"/>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7"/>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7"/>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7"/>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7"/>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7"/>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7"/>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7"/>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7"/>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7"/>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7"/>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7"/>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7"/>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7"/>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7"/>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7"/>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7"/>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7"/>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7"/>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7"/>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7"/>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7"/>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7"/>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7"/>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7"/>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7"/>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7"/>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7"/>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7"/>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7"/>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7"/>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7"/>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7"/>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7"/>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7"/>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7"/>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7"/>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7"/>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7"/>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7"/>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7"/>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7"/>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7"/>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7"/>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7"/>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7"/>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7"/>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7"/>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7"/>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7"/>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7"/>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7"/>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7"/>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7"/>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7"/>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7"/>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7"/>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7"/>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7"/>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7"/>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7"/>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7"/>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7"/>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7"/>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7"/>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7"/>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7"/>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7"/>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7"/>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7"/>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7"/>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7"/>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7"/>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7"/>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7"/>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7"/>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7"/>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7"/>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7"/>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7"/>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7"/>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7"/>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7"/>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7"/>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7"/>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7"/>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7"/>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7"/>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7"/>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7"/>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7"/>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7"/>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7"/>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7"/>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7"/>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7"/>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7"/>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7"/>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7"/>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7"/>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7"/>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7"/>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7"/>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7"/>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7"/>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7"/>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7"/>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7"/>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7"/>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7"/>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7"/>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7"/>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7"/>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7"/>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7"/>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7"/>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7"/>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7"/>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7"/>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7"/>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7"/>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7"/>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7"/>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7"/>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7"/>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7"/>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7"/>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7"/>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7"/>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7"/>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7"/>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7"/>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7"/>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7"/>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7"/>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7"/>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7"/>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7"/>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7"/>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7"/>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7"/>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7"/>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7"/>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7"/>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7"/>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7"/>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7"/>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7"/>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7"/>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7"/>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7"/>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7"/>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7"/>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7"/>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7"/>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7"/>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7"/>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7"/>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7"/>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7"/>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7"/>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7"/>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7"/>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7"/>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7"/>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7"/>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7"/>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7"/>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7"/>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7"/>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7"/>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7"/>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7"/>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7"/>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7"/>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7"/>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7"/>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7"/>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7"/>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7"/>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7"/>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7"/>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7"/>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7"/>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7"/>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7"/>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7"/>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7"/>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7"/>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7"/>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7"/>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7"/>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7"/>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7"/>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7"/>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7"/>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7"/>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7"/>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7"/>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7"/>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7"/>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7"/>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7"/>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7"/>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7"/>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7"/>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7"/>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7"/>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7"/>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7"/>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7"/>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7"/>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7"/>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7"/>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7"/>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7"/>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7"/>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7"/>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7"/>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7"/>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7"/>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7"/>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7"/>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7"/>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7"/>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7"/>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7"/>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7"/>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7"/>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7"/>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7"/>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7"/>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7"/>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7"/>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7"/>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7"/>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7"/>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7"/>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7"/>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7"/>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7"/>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7"/>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7"/>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7"/>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7"/>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7"/>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7"/>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7"/>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7"/>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7"/>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7"/>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7"/>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7"/>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7"/>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7"/>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7"/>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7"/>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7"/>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7"/>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7"/>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7"/>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7"/>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7"/>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7"/>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7"/>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7"/>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7"/>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7"/>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7"/>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7"/>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7"/>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7"/>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7"/>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7"/>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7"/>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7"/>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7"/>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7"/>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7"/>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7"/>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7"/>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7"/>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7"/>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7"/>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7"/>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7"/>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7"/>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7"/>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7"/>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7"/>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7"/>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7"/>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7"/>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7"/>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7"/>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7"/>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7"/>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7"/>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7"/>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7"/>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7"/>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7"/>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7"/>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7"/>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7"/>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7"/>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7"/>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7"/>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7"/>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7"/>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7"/>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7"/>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7"/>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7"/>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7"/>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7"/>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7"/>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7"/>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7"/>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7"/>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7"/>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7"/>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7"/>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7"/>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7"/>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7"/>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7"/>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7"/>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7"/>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7"/>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7"/>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7"/>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7"/>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7"/>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7"/>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7"/>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7"/>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7"/>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7"/>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7"/>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7"/>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7"/>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7"/>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7"/>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7"/>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7"/>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7"/>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7"/>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7"/>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7"/>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7"/>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7"/>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7"/>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7"/>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7"/>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7"/>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7"/>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7"/>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7"/>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7"/>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7"/>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7"/>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7"/>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7"/>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7"/>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7"/>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7"/>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7"/>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7"/>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7"/>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7"/>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7"/>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7"/>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7"/>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7"/>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7"/>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7"/>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7"/>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7"/>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7"/>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7"/>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7"/>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7"/>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7"/>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7"/>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7"/>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7"/>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7"/>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7"/>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7"/>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7"/>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7"/>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7"/>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7"/>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7"/>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7"/>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7"/>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7"/>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7"/>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7"/>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7"/>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7"/>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7"/>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7"/>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7"/>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7"/>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7"/>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7"/>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7"/>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7"/>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7"/>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7"/>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7"/>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7"/>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7"/>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7"/>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7"/>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7"/>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7"/>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7"/>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7"/>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7"/>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7"/>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7"/>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7"/>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7"/>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7"/>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7"/>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7"/>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7"/>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7"/>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7"/>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7"/>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7"/>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7"/>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7"/>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7"/>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7"/>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7"/>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7"/>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7"/>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7"/>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7"/>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7"/>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7"/>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7"/>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7"/>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7"/>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7"/>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7"/>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7"/>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7"/>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7"/>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7"/>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7"/>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7"/>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7"/>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7"/>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7"/>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7"/>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7"/>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7"/>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7"/>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7"/>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7"/>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7"/>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7"/>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7"/>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7"/>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7"/>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7"/>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7"/>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7"/>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7"/>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7"/>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7"/>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7"/>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7"/>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7"/>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7"/>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7"/>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7"/>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7"/>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7"/>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7"/>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7"/>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7"/>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7"/>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7"/>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7"/>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7"/>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7"/>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7"/>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7"/>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7"/>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7"/>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7"/>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7"/>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7"/>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7"/>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7"/>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7"/>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7"/>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7"/>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7"/>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7"/>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7"/>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7"/>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7"/>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7"/>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7"/>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7"/>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7"/>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7"/>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7"/>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7"/>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7"/>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7"/>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7"/>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7"/>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7"/>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7"/>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7"/>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7"/>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7"/>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7"/>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7"/>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7"/>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7"/>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7"/>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7"/>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7"/>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7"/>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7"/>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7"/>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7"/>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7"/>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7"/>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7"/>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7"/>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7"/>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7"/>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7"/>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7"/>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7"/>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7"/>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7"/>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7"/>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7"/>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7"/>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7"/>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7"/>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7"/>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7"/>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7"/>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7"/>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7"/>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7"/>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7"/>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7"/>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7"/>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7"/>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7"/>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7"/>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7"/>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7"/>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7"/>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7"/>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7"/>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7"/>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7"/>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7"/>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7"/>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7"/>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7"/>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7"/>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7"/>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7"/>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7"/>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7"/>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7"/>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7"/>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7"/>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7"/>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7"/>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7"/>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7"/>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7"/>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7"/>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7"/>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7"/>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7"/>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7"/>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7"/>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7"/>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7"/>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7"/>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7"/>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7"/>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7"/>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7"/>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7"/>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7"/>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7"/>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7"/>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7"/>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7"/>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7"/>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7"/>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7"/>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7"/>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7"/>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7"/>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7"/>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7"/>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7"/>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7"/>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7"/>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7"/>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7"/>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7"/>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7"/>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7"/>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7"/>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7"/>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7"/>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7"/>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7"/>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7"/>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7"/>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7"/>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7"/>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7"/>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7"/>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7"/>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7"/>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7"/>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7"/>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7"/>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7"/>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7"/>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7"/>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7"/>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7"/>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7"/>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7"/>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7"/>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7"/>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7"/>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7"/>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7"/>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7"/>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7"/>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7"/>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7"/>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7"/>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7"/>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7"/>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7"/>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7"/>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7"/>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7"/>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7"/>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7"/>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7"/>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7"/>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7"/>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7"/>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7"/>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7"/>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7"/>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7"/>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7"/>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7"/>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7"/>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7"/>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7"/>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7"/>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7"/>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7"/>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7"/>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7"/>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7"/>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7"/>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7"/>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7"/>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7"/>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7"/>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7"/>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7"/>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7"/>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7"/>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7"/>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7"/>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7"/>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7"/>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7"/>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7"/>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7"/>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7"/>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7"/>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7"/>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7"/>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7"/>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7"/>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7"/>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7"/>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7"/>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7"/>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7"/>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7"/>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7"/>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7"/>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7"/>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7"/>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7"/>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7"/>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7"/>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7"/>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7"/>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7"/>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7"/>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7"/>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7"/>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7"/>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7"/>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7"/>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7"/>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7"/>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7"/>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7"/>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7"/>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7"/>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7"/>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7"/>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7"/>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7"/>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7"/>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7"/>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7"/>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7"/>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7"/>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7"/>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7"/>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7"/>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7"/>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7"/>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7"/>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7"/>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7"/>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7"/>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7"/>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7"/>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7"/>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7"/>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7"/>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7"/>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7"/>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7"/>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7"/>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7"/>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7"/>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7"/>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7"/>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7"/>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7"/>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7"/>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7"/>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7"/>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7"/>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7"/>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7"/>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7"/>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7"/>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7"/>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7"/>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7"/>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7"/>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7"/>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7"/>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7"/>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7"/>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7"/>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7"/>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7"/>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7"/>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7"/>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7"/>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7"/>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7"/>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7"/>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7"/>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7"/>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7"/>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7"/>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7"/>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7"/>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7"/>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7"/>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7"/>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7"/>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7"/>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7"/>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7"/>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7"/>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7"/>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7"/>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7"/>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7"/>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7"/>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7"/>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7"/>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7"/>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7"/>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7"/>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7"/>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7"/>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7"/>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7"/>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7"/>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7"/>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7"/>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7"/>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7"/>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7"/>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7"/>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7"/>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7"/>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7"/>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7"/>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7"/>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7"/>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7"/>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7"/>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7"/>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7"/>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7"/>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7"/>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7"/>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7"/>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7"/>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7"/>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7"/>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7"/>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7"/>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7"/>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7"/>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7"/>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7"/>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7"/>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7"/>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7"/>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7"/>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7"/>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7"/>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7"/>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7"/>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7"/>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7"/>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7"/>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7"/>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7"/>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7"/>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7"/>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7"/>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7"/>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7"/>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7"/>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7"/>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7"/>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7"/>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7"/>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7"/>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7"/>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7"/>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7"/>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7"/>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7"/>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7"/>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7"/>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7"/>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7"/>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7"/>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7"/>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7"/>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7"/>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7"/>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7"/>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7"/>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7"/>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7"/>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7"/>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7"/>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7"/>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7"/>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7"/>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7"/>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7"/>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7"/>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7"/>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7"/>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7"/>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7"/>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7"/>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7"/>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7"/>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7"/>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7"/>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7"/>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7"/>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7"/>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7"/>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7"/>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7"/>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7"/>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7"/>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7"/>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7"/>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7"/>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7"/>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7"/>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7"/>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7"/>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7"/>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7"/>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7"/>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7"/>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7"/>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7"/>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7"/>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7"/>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7"/>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7"/>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7"/>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7"/>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7"/>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7"/>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7"/>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7"/>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7"/>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7"/>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7"/>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7"/>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7"/>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7"/>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7"/>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7"/>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7"/>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7"/>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7"/>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7"/>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7"/>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7"/>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7"/>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7"/>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7"/>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7"/>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7"/>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7"/>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7"/>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7"/>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7"/>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7"/>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7"/>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7"/>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7"/>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7"/>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7"/>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7"/>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7"/>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7"/>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7"/>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7"/>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7"/>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7"/>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7"/>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7"/>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7"/>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7"/>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7"/>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7"/>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7"/>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7"/>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7"/>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7"/>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7"/>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7"/>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7"/>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7"/>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7"/>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7"/>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7"/>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7"/>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7"/>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7"/>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7"/>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7"/>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7"/>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7"/>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7"/>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7"/>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7"/>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87"/>
          <p:cNvGrpSpPr/>
          <p:nvPr/>
        </p:nvGrpSpPr>
        <p:grpSpPr>
          <a:xfrm>
            <a:off x="3450485" y="919691"/>
            <a:ext cx="2310381" cy="1488888"/>
            <a:chOff x="229225" y="549050"/>
            <a:chExt cx="7161750" cy="4615275"/>
          </a:xfrm>
        </p:grpSpPr>
        <p:sp>
          <p:nvSpPr>
            <p:cNvPr id="7009" name="Google Shape;7009;p8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7"/>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87"/>
          <p:cNvGrpSpPr/>
          <p:nvPr/>
        </p:nvGrpSpPr>
        <p:grpSpPr>
          <a:xfrm>
            <a:off x="3548403" y="2849588"/>
            <a:ext cx="2310282" cy="1374222"/>
            <a:chOff x="238125" y="732525"/>
            <a:chExt cx="7130500" cy="4241425"/>
          </a:xfrm>
        </p:grpSpPr>
        <p:sp>
          <p:nvSpPr>
            <p:cNvPr id="7127" name="Google Shape;7127;p8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4" name="Shape 7244"/>
        <p:cNvGrpSpPr/>
        <p:nvPr/>
      </p:nvGrpSpPr>
      <p:grpSpPr>
        <a:xfrm>
          <a:off x="0" y="0"/>
          <a:ext cx="0" cy="0"/>
          <a:chOff x="0" y="0"/>
          <a:chExt cx="0" cy="0"/>
        </a:xfrm>
      </p:grpSpPr>
      <p:grpSp>
        <p:nvGrpSpPr>
          <p:cNvPr id="7245" name="Google Shape;7245;p88"/>
          <p:cNvGrpSpPr/>
          <p:nvPr/>
        </p:nvGrpSpPr>
        <p:grpSpPr>
          <a:xfrm>
            <a:off x="2100560" y="3398663"/>
            <a:ext cx="1102891" cy="760337"/>
            <a:chOff x="4967783" y="2151471"/>
            <a:chExt cx="3920692" cy="2702940"/>
          </a:xfrm>
        </p:grpSpPr>
        <p:grpSp>
          <p:nvGrpSpPr>
            <p:cNvPr id="7246" name="Google Shape;7246;p88"/>
            <p:cNvGrpSpPr/>
            <p:nvPr/>
          </p:nvGrpSpPr>
          <p:grpSpPr>
            <a:xfrm>
              <a:off x="5045709" y="2252109"/>
              <a:ext cx="3761071" cy="2501708"/>
              <a:chOff x="2691784" y="1805334"/>
              <a:chExt cx="3761071" cy="2501708"/>
            </a:xfrm>
          </p:grpSpPr>
          <p:sp>
            <p:nvSpPr>
              <p:cNvPr id="7247" name="Google Shape;7247;p8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88"/>
            <p:cNvGrpSpPr/>
            <p:nvPr/>
          </p:nvGrpSpPr>
          <p:grpSpPr>
            <a:xfrm>
              <a:off x="4967783" y="2151471"/>
              <a:ext cx="3920692" cy="2702940"/>
              <a:chOff x="2613858" y="1704696"/>
              <a:chExt cx="3920692" cy="2702940"/>
            </a:xfrm>
          </p:grpSpPr>
          <p:sp>
            <p:nvSpPr>
              <p:cNvPr id="7255" name="Google Shape;7255;p8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0" name="Google Shape;7260;p88"/>
          <p:cNvGrpSpPr/>
          <p:nvPr/>
        </p:nvGrpSpPr>
        <p:grpSpPr>
          <a:xfrm>
            <a:off x="3504468" y="1286940"/>
            <a:ext cx="1561911" cy="708580"/>
            <a:chOff x="3530532" y="1496185"/>
            <a:chExt cx="1561911" cy="708580"/>
          </a:xfrm>
        </p:grpSpPr>
        <p:grpSp>
          <p:nvGrpSpPr>
            <p:cNvPr id="7261" name="Google Shape;7261;p88"/>
            <p:cNvGrpSpPr/>
            <p:nvPr/>
          </p:nvGrpSpPr>
          <p:grpSpPr>
            <a:xfrm>
              <a:off x="3720318" y="1857562"/>
              <a:ext cx="1372125" cy="54"/>
              <a:chOff x="3720318" y="1857562"/>
              <a:chExt cx="1372125" cy="54"/>
            </a:xfrm>
          </p:grpSpPr>
          <p:cxnSp>
            <p:nvCxnSpPr>
              <p:cNvPr id="7262" name="Google Shape;7262;p88"/>
              <p:cNvCxnSpPr>
                <a:endCxn id="726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64" name="Google Shape;7264;p8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65" name="Google Shape;7265;p8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66" name="Google Shape;7266;p88"/>
              <p:cNvCxnSpPr>
                <a:stCxn id="726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267" name="Google Shape;7267;p88"/>
            <p:cNvGrpSpPr/>
            <p:nvPr/>
          </p:nvGrpSpPr>
          <p:grpSpPr>
            <a:xfrm>
              <a:off x="3567462" y="1496185"/>
              <a:ext cx="286500" cy="272914"/>
              <a:chOff x="3567462" y="1496185"/>
              <a:chExt cx="286500" cy="272914"/>
            </a:xfrm>
          </p:grpSpPr>
          <p:cxnSp>
            <p:nvCxnSpPr>
              <p:cNvPr id="7268" name="Google Shape;7268;p8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269" name="Google Shape;7269;p8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0" name="Google Shape;7270;p8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2" name="Google Shape;7272;p88"/>
            <p:cNvGrpSpPr/>
            <p:nvPr/>
          </p:nvGrpSpPr>
          <p:grpSpPr>
            <a:xfrm>
              <a:off x="3929014" y="1960574"/>
              <a:ext cx="286500" cy="242342"/>
              <a:chOff x="3929014" y="1960574"/>
              <a:chExt cx="286500" cy="242342"/>
            </a:xfrm>
          </p:grpSpPr>
          <p:cxnSp>
            <p:nvCxnSpPr>
              <p:cNvPr id="7273" name="Google Shape;7273;p8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274" name="Google Shape;7274;p8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88"/>
            <p:cNvGrpSpPr/>
            <p:nvPr/>
          </p:nvGrpSpPr>
          <p:grpSpPr>
            <a:xfrm>
              <a:off x="4290828" y="1496185"/>
              <a:ext cx="286500" cy="272914"/>
              <a:chOff x="4290828" y="1496185"/>
              <a:chExt cx="286500" cy="272914"/>
            </a:xfrm>
          </p:grpSpPr>
          <p:cxnSp>
            <p:nvCxnSpPr>
              <p:cNvPr id="7276" name="Google Shape;7276;p8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277" name="Google Shape;7277;p8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8" name="Google Shape;7278;p8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9" name="Google Shape;7279;p88"/>
            <p:cNvGrpSpPr/>
            <p:nvPr/>
          </p:nvGrpSpPr>
          <p:grpSpPr>
            <a:xfrm>
              <a:off x="4657726" y="1959674"/>
              <a:ext cx="286500" cy="245092"/>
              <a:chOff x="4657726" y="1959674"/>
              <a:chExt cx="286500" cy="245092"/>
            </a:xfrm>
          </p:grpSpPr>
          <p:cxnSp>
            <p:nvCxnSpPr>
              <p:cNvPr id="7280" name="Google Shape;7280;p8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281" name="Google Shape;7281;p8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2" name="Google Shape;7282;p88"/>
          <p:cNvGrpSpPr/>
          <p:nvPr/>
        </p:nvGrpSpPr>
        <p:grpSpPr>
          <a:xfrm>
            <a:off x="3486488" y="2149036"/>
            <a:ext cx="1597032" cy="378649"/>
            <a:chOff x="3512551" y="2358282"/>
            <a:chExt cx="1597032" cy="378649"/>
          </a:xfrm>
        </p:grpSpPr>
        <p:grpSp>
          <p:nvGrpSpPr>
            <p:cNvPr id="7283" name="Google Shape;7283;p88"/>
            <p:cNvGrpSpPr/>
            <p:nvPr/>
          </p:nvGrpSpPr>
          <p:grpSpPr>
            <a:xfrm>
              <a:off x="3738198" y="2553002"/>
              <a:ext cx="1145834" cy="117"/>
              <a:chOff x="3738198" y="2553002"/>
              <a:chExt cx="1145834" cy="117"/>
            </a:xfrm>
          </p:grpSpPr>
          <p:cxnSp>
            <p:nvCxnSpPr>
              <p:cNvPr id="7284" name="Google Shape;7284;p8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285" name="Google Shape;7285;p8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286" name="Google Shape;7286;p88"/>
              <p:cNvCxnSpPr>
                <a:stCxn id="7287" idx="6"/>
                <a:endCxn id="728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289" name="Google Shape;7289;p88"/>
            <p:cNvGrpSpPr/>
            <p:nvPr/>
          </p:nvGrpSpPr>
          <p:grpSpPr>
            <a:xfrm>
              <a:off x="3969644" y="2440153"/>
              <a:ext cx="225900" cy="296779"/>
              <a:chOff x="3969644" y="2440153"/>
              <a:chExt cx="225900" cy="296779"/>
            </a:xfrm>
          </p:grpSpPr>
          <p:cxnSp>
            <p:nvCxnSpPr>
              <p:cNvPr id="7290" name="Google Shape;7290;p8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288" name="Google Shape;7288;p8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88"/>
            <p:cNvGrpSpPr/>
            <p:nvPr/>
          </p:nvGrpSpPr>
          <p:grpSpPr>
            <a:xfrm>
              <a:off x="4426818" y="2358282"/>
              <a:ext cx="225600" cy="307471"/>
              <a:chOff x="4426818" y="2358282"/>
              <a:chExt cx="225600" cy="307471"/>
            </a:xfrm>
          </p:grpSpPr>
          <p:cxnSp>
            <p:nvCxnSpPr>
              <p:cNvPr id="7293" name="Google Shape;7293;p88"/>
              <p:cNvCxnSpPr>
                <a:stCxn id="729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295" name="Google Shape;7295;p8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88"/>
            <p:cNvGrpSpPr/>
            <p:nvPr/>
          </p:nvGrpSpPr>
          <p:grpSpPr>
            <a:xfrm>
              <a:off x="4883984" y="2440153"/>
              <a:ext cx="225600" cy="296479"/>
              <a:chOff x="4883984" y="2440153"/>
              <a:chExt cx="225600" cy="296479"/>
            </a:xfrm>
          </p:grpSpPr>
          <p:cxnSp>
            <p:nvCxnSpPr>
              <p:cNvPr id="7297" name="Google Shape;7297;p8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298" name="Google Shape;7298;p8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88"/>
            <p:cNvGrpSpPr/>
            <p:nvPr/>
          </p:nvGrpSpPr>
          <p:grpSpPr>
            <a:xfrm>
              <a:off x="3512551" y="2358356"/>
              <a:ext cx="225647" cy="307629"/>
              <a:chOff x="2182679" y="2005014"/>
              <a:chExt cx="792300" cy="1080158"/>
            </a:xfrm>
          </p:grpSpPr>
          <p:cxnSp>
            <p:nvCxnSpPr>
              <p:cNvPr id="7301" name="Google Shape;7301;p88"/>
              <p:cNvCxnSpPr>
                <a:stCxn id="730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287" name="Google Shape;7287;p8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03" name="Google Shape;7303;p88"/>
          <p:cNvGrpSpPr/>
          <p:nvPr/>
        </p:nvGrpSpPr>
        <p:grpSpPr>
          <a:xfrm>
            <a:off x="6846570" y="972834"/>
            <a:ext cx="1559809" cy="722610"/>
            <a:chOff x="634175" y="2986275"/>
            <a:chExt cx="3147949" cy="1458344"/>
          </a:xfrm>
        </p:grpSpPr>
        <p:cxnSp>
          <p:nvCxnSpPr>
            <p:cNvPr id="7304" name="Google Shape;7304;p88"/>
            <p:cNvCxnSpPr>
              <a:stCxn id="7305" idx="4"/>
              <a:endCxn id="730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307" name="Google Shape;7307;p88"/>
            <p:cNvCxnSpPr>
              <a:stCxn id="7306" idx="0"/>
              <a:endCxn id="730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309" name="Google Shape;7309;p88"/>
            <p:cNvCxnSpPr>
              <a:stCxn id="7308" idx="4"/>
              <a:endCxn id="731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311" name="Google Shape;7311;p88"/>
            <p:cNvCxnSpPr>
              <a:stCxn id="7310" idx="0"/>
              <a:endCxn id="731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312" name="Google Shape;7312;p8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308" name="Google Shape;7308;p8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305" name="Google Shape;7305;p8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310" name="Google Shape;7310;p8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306" name="Google Shape;7306;p8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313" name="Google Shape;7313;p88"/>
          <p:cNvGrpSpPr/>
          <p:nvPr/>
        </p:nvGrpSpPr>
        <p:grpSpPr>
          <a:xfrm>
            <a:off x="3500360" y="2682741"/>
            <a:ext cx="1570719" cy="294123"/>
            <a:chOff x="998425" y="1182125"/>
            <a:chExt cx="1065400" cy="199500"/>
          </a:xfrm>
        </p:grpSpPr>
        <p:sp>
          <p:nvSpPr>
            <p:cNvPr id="7314" name="Google Shape;7314;p8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88"/>
          <p:cNvGrpSpPr/>
          <p:nvPr/>
        </p:nvGrpSpPr>
        <p:grpSpPr>
          <a:xfrm>
            <a:off x="6843616" y="1800228"/>
            <a:ext cx="1565716" cy="366729"/>
            <a:chOff x="1247650" y="2075423"/>
            <a:chExt cx="6648477" cy="1557238"/>
          </a:xfrm>
        </p:grpSpPr>
        <p:sp>
          <p:nvSpPr>
            <p:cNvPr id="7320" name="Google Shape;7320;p8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88"/>
          <p:cNvGrpSpPr/>
          <p:nvPr/>
        </p:nvGrpSpPr>
        <p:grpSpPr>
          <a:xfrm>
            <a:off x="6827928" y="2949043"/>
            <a:ext cx="1597061" cy="663440"/>
            <a:chOff x="6796238" y="3158297"/>
            <a:chExt cx="1630319" cy="677257"/>
          </a:xfrm>
        </p:grpSpPr>
        <p:cxnSp>
          <p:nvCxnSpPr>
            <p:cNvPr id="7327" name="Google Shape;7327;p8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328" name="Google Shape;7328;p8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329" name="Google Shape;7329;p8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330" name="Google Shape;7330;p8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331" name="Google Shape;7331;p88"/>
            <p:cNvGrpSpPr/>
            <p:nvPr/>
          </p:nvGrpSpPr>
          <p:grpSpPr>
            <a:xfrm>
              <a:off x="6796238" y="3311904"/>
              <a:ext cx="1630319" cy="377697"/>
              <a:chOff x="6796238" y="3311904"/>
              <a:chExt cx="1630319" cy="377697"/>
            </a:xfrm>
          </p:grpSpPr>
          <p:sp>
            <p:nvSpPr>
              <p:cNvPr id="7332" name="Google Shape;7332;p8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5" name="Google Shape;7335;p88"/>
          <p:cNvGrpSpPr/>
          <p:nvPr/>
        </p:nvGrpSpPr>
        <p:grpSpPr>
          <a:xfrm>
            <a:off x="5349066" y="970435"/>
            <a:ext cx="1368606" cy="1593805"/>
            <a:chOff x="1839112" y="2209163"/>
            <a:chExt cx="1918159" cy="2233784"/>
          </a:xfrm>
        </p:grpSpPr>
        <p:sp>
          <p:nvSpPr>
            <p:cNvPr id="7336" name="Google Shape;7336;p8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9" name="Google Shape;7339;p88"/>
            <p:cNvCxnSpPr>
              <a:stCxn id="7336" idx="6"/>
              <a:endCxn id="733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340" name="Google Shape;7340;p88"/>
            <p:cNvCxnSpPr>
              <a:stCxn id="7337" idx="4"/>
              <a:endCxn id="734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342" name="Google Shape;7342;p88"/>
            <p:cNvCxnSpPr>
              <a:stCxn id="7341" idx="6"/>
              <a:endCxn id="733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343" name="Google Shape;7343;p88"/>
            <p:cNvCxnSpPr>
              <a:stCxn id="7338" idx="4"/>
              <a:endCxn id="734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341" name="Google Shape;7341;p8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46" name="Google Shape;7346;p88"/>
            <p:cNvCxnSpPr>
              <a:endCxn id="734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347" name="Google Shape;7347;p88"/>
          <p:cNvGrpSpPr/>
          <p:nvPr/>
        </p:nvGrpSpPr>
        <p:grpSpPr>
          <a:xfrm>
            <a:off x="3481439" y="976671"/>
            <a:ext cx="1637968" cy="154942"/>
            <a:chOff x="238125" y="2506075"/>
            <a:chExt cx="7115411" cy="673075"/>
          </a:xfrm>
        </p:grpSpPr>
        <p:sp>
          <p:nvSpPr>
            <p:cNvPr id="7348" name="Google Shape;7348;p8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88"/>
          <p:cNvGrpSpPr/>
          <p:nvPr/>
        </p:nvGrpSpPr>
        <p:grpSpPr>
          <a:xfrm>
            <a:off x="720124" y="1298269"/>
            <a:ext cx="2476762" cy="91743"/>
            <a:chOff x="1464850" y="436376"/>
            <a:chExt cx="6001362" cy="222300"/>
          </a:xfrm>
        </p:grpSpPr>
        <p:sp>
          <p:nvSpPr>
            <p:cNvPr id="7354" name="Google Shape;7354;p8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59" name="Google Shape;7359;p8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60" name="Google Shape;7360;p8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61" name="Google Shape;7361;p8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62" name="Google Shape;7362;p8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363" name="Google Shape;7363;p88"/>
          <p:cNvGrpSpPr/>
          <p:nvPr/>
        </p:nvGrpSpPr>
        <p:grpSpPr>
          <a:xfrm>
            <a:off x="706391" y="2533734"/>
            <a:ext cx="1452710" cy="651923"/>
            <a:chOff x="803162" y="2667727"/>
            <a:chExt cx="1411906" cy="633611"/>
          </a:xfrm>
        </p:grpSpPr>
        <p:cxnSp>
          <p:nvCxnSpPr>
            <p:cNvPr id="7364" name="Google Shape;7364;p88"/>
            <p:cNvCxnSpPr>
              <a:stCxn id="7365" idx="2"/>
              <a:endCxn id="736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67" name="Google Shape;7367;p88"/>
            <p:cNvCxnSpPr>
              <a:stCxn id="7368" idx="0"/>
              <a:endCxn id="736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69" name="Google Shape;7369;p88"/>
            <p:cNvCxnSpPr>
              <a:stCxn id="7368" idx="2"/>
              <a:endCxn id="737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71" name="Google Shape;7371;p88"/>
            <p:cNvCxnSpPr>
              <a:stCxn id="7372" idx="0"/>
              <a:endCxn id="736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73" name="Google Shape;7373;p88"/>
            <p:cNvCxnSpPr>
              <a:stCxn id="7366" idx="2"/>
              <a:endCxn id="737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75" name="Google Shape;7375;p88"/>
            <p:cNvCxnSpPr>
              <a:stCxn id="7376" idx="0"/>
              <a:endCxn id="736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372" name="Google Shape;7372;p8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70" name="Google Shape;7370;p8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76" name="Google Shape;7376;p8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74" name="Google Shape;7374;p8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66" name="Google Shape;7366;p8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68" name="Google Shape;7368;p8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65" name="Google Shape;7365;p8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377" name="Google Shape;7377;p88"/>
          <p:cNvGrpSpPr/>
          <p:nvPr/>
        </p:nvGrpSpPr>
        <p:grpSpPr>
          <a:xfrm>
            <a:off x="706393" y="969273"/>
            <a:ext cx="2518541" cy="209309"/>
            <a:chOff x="803163" y="1111966"/>
            <a:chExt cx="2447800" cy="203430"/>
          </a:xfrm>
        </p:grpSpPr>
        <p:grpSp>
          <p:nvGrpSpPr>
            <p:cNvPr id="7378" name="Google Shape;7378;p88"/>
            <p:cNvGrpSpPr/>
            <p:nvPr/>
          </p:nvGrpSpPr>
          <p:grpSpPr>
            <a:xfrm>
              <a:off x="1958180" y="1111966"/>
              <a:ext cx="588019" cy="121396"/>
              <a:chOff x="4808316" y="2800065"/>
              <a:chExt cx="1999386" cy="412910"/>
            </a:xfrm>
          </p:grpSpPr>
          <p:sp>
            <p:nvSpPr>
              <p:cNvPr id="7379" name="Google Shape;7379;p8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0" name="Google Shape;7380;p88"/>
              <p:cNvGrpSpPr/>
              <p:nvPr/>
            </p:nvGrpSpPr>
            <p:grpSpPr>
              <a:xfrm>
                <a:off x="4808316" y="2800065"/>
                <a:ext cx="92400" cy="411825"/>
                <a:chOff x="845575" y="2563700"/>
                <a:chExt cx="92400" cy="411825"/>
              </a:xfrm>
            </p:grpSpPr>
            <p:cxnSp>
              <p:nvCxnSpPr>
                <p:cNvPr id="7381" name="Google Shape;7381;p8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82" name="Google Shape;7382;p8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383" name="Google Shape;7383;p8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384" name="Google Shape;7384;p8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5" name="Google Shape;7385;p88"/>
            <p:cNvGrpSpPr/>
            <p:nvPr/>
          </p:nvGrpSpPr>
          <p:grpSpPr>
            <a:xfrm>
              <a:off x="803163" y="1111974"/>
              <a:ext cx="591158" cy="121545"/>
              <a:chOff x="803163" y="1111974"/>
              <a:chExt cx="591158" cy="121545"/>
            </a:xfrm>
          </p:grpSpPr>
          <p:grpSp>
            <p:nvGrpSpPr>
              <p:cNvPr id="7386" name="Google Shape;7386;p88"/>
              <p:cNvGrpSpPr/>
              <p:nvPr/>
            </p:nvGrpSpPr>
            <p:grpSpPr>
              <a:xfrm>
                <a:off x="803163" y="1111974"/>
                <a:ext cx="27175" cy="121077"/>
                <a:chOff x="845575" y="2563700"/>
                <a:chExt cx="92400" cy="411825"/>
              </a:xfrm>
            </p:grpSpPr>
            <p:cxnSp>
              <p:nvCxnSpPr>
                <p:cNvPr id="7387" name="Google Shape;7387;p8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88" name="Google Shape;7388;p8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9" name="Google Shape;7389;p8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88"/>
            <p:cNvGrpSpPr/>
            <p:nvPr/>
          </p:nvGrpSpPr>
          <p:grpSpPr>
            <a:xfrm>
              <a:off x="1381910" y="1194219"/>
              <a:ext cx="588341" cy="121177"/>
              <a:chOff x="1381910" y="1194219"/>
              <a:chExt cx="588341" cy="121177"/>
            </a:xfrm>
          </p:grpSpPr>
          <p:grpSp>
            <p:nvGrpSpPr>
              <p:cNvPr id="7391" name="Google Shape;7391;p88"/>
              <p:cNvGrpSpPr/>
              <p:nvPr/>
            </p:nvGrpSpPr>
            <p:grpSpPr>
              <a:xfrm rot="10800000">
                <a:off x="1381910" y="1194319"/>
                <a:ext cx="27175" cy="121077"/>
                <a:chOff x="2070100" y="2563700"/>
                <a:chExt cx="92400" cy="411825"/>
              </a:xfrm>
            </p:grpSpPr>
            <p:cxnSp>
              <p:nvCxnSpPr>
                <p:cNvPr id="7392" name="Google Shape;7392;p8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93" name="Google Shape;7393;p8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4" name="Google Shape;7394;p8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88"/>
            <p:cNvGrpSpPr/>
            <p:nvPr/>
          </p:nvGrpSpPr>
          <p:grpSpPr>
            <a:xfrm>
              <a:off x="2532079" y="1194219"/>
              <a:ext cx="704927" cy="121177"/>
              <a:chOff x="2532079" y="1194219"/>
              <a:chExt cx="704927" cy="121177"/>
            </a:xfrm>
          </p:grpSpPr>
          <p:grpSp>
            <p:nvGrpSpPr>
              <p:cNvPr id="7396" name="Google Shape;7396;p88"/>
              <p:cNvGrpSpPr/>
              <p:nvPr/>
            </p:nvGrpSpPr>
            <p:grpSpPr>
              <a:xfrm rot="10800000">
                <a:off x="2532079" y="1194319"/>
                <a:ext cx="27175" cy="121077"/>
                <a:chOff x="2070100" y="2563700"/>
                <a:chExt cx="92400" cy="411825"/>
              </a:xfrm>
            </p:grpSpPr>
            <p:cxnSp>
              <p:nvCxnSpPr>
                <p:cNvPr id="7397" name="Google Shape;7397;p8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98" name="Google Shape;7398;p8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9" name="Google Shape;7399;p8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0" name="Google Shape;7400;p88"/>
          <p:cNvGrpSpPr/>
          <p:nvPr/>
        </p:nvGrpSpPr>
        <p:grpSpPr>
          <a:xfrm>
            <a:off x="3499403" y="3665904"/>
            <a:ext cx="1567778" cy="491677"/>
            <a:chOff x="5194708" y="3484366"/>
            <a:chExt cx="3148148" cy="987304"/>
          </a:xfrm>
        </p:grpSpPr>
        <p:grpSp>
          <p:nvGrpSpPr>
            <p:cNvPr id="7401" name="Google Shape;7401;p88"/>
            <p:cNvGrpSpPr/>
            <p:nvPr/>
          </p:nvGrpSpPr>
          <p:grpSpPr>
            <a:xfrm>
              <a:off x="7531521" y="3484366"/>
              <a:ext cx="811335" cy="987304"/>
              <a:chOff x="3379425" y="1617275"/>
              <a:chExt cx="1090650" cy="1327200"/>
            </a:xfrm>
          </p:grpSpPr>
          <p:sp>
            <p:nvSpPr>
              <p:cNvPr id="7402" name="Google Shape;7402;p8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88"/>
            <p:cNvGrpSpPr/>
            <p:nvPr/>
          </p:nvGrpSpPr>
          <p:grpSpPr>
            <a:xfrm>
              <a:off x="6752546" y="3484366"/>
              <a:ext cx="811428" cy="987304"/>
              <a:chOff x="2332275" y="1617275"/>
              <a:chExt cx="1090775" cy="1327200"/>
            </a:xfrm>
          </p:grpSpPr>
          <p:sp>
            <p:nvSpPr>
              <p:cNvPr id="7406" name="Google Shape;7406;p8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88"/>
            <p:cNvGrpSpPr/>
            <p:nvPr/>
          </p:nvGrpSpPr>
          <p:grpSpPr>
            <a:xfrm>
              <a:off x="5973664" y="3484366"/>
              <a:ext cx="811335" cy="987304"/>
              <a:chOff x="1285250" y="1617275"/>
              <a:chExt cx="1090650" cy="1327200"/>
            </a:xfrm>
          </p:grpSpPr>
          <p:sp>
            <p:nvSpPr>
              <p:cNvPr id="7410" name="Google Shape;7410;p8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88"/>
            <p:cNvGrpSpPr/>
            <p:nvPr/>
          </p:nvGrpSpPr>
          <p:grpSpPr>
            <a:xfrm>
              <a:off x="5194708" y="3484366"/>
              <a:ext cx="811409" cy="987304"/>
              <a:chOff x="238125" y="1617275"/>
              <a:chExt cx="1090750" cy="1327200"/>
            </a:xfrm>
          </p:grpSpPr>
          <p:sp>
            <p:nvSpPr>
              <p:cNvPr id="7414" name="Google Shape;7414;p8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17" name="Google Shape;7417;p88"/>
          <p:cNvGrpSpPr/>
          <p:nvPr/>
        </p:nvGrpSpPr>
        <p:grpSpPr>
          <a:xfrm>
            <a:off x="3460012" y="3146315"/>
            <a:ext cx="1616964" cy="346256"/>
            <a:chOff x="1808063" y="4294338"/>
            <a:chExt cx="3370782" cy="721817"/>
          </a:xfrm>
        </p:grpSpPr>
        <p:sp>
          <p:nvSpPr>
            <p:cNvPr id="7418" name="Google Shape;7418;p8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88"/>
          <p:cNvGrpSpPr/>
          <p:nvPr/>
        </p:nvGrpSpPr>
        <p:grpSpPr>
          <a:xfrm>
            <a:off x="738224" y="3432344"/>
            <a:ext cx="1295882" cy="646587"/>
            <a:chOff x="834100" y="3642869"/>
            <a:chExt cx="1259483" cy="628426"/>
          </a:xfrm>
        </p:grpSpPr>
        <p:sp>
          <p:nvSpPr>
            <p:cNvPr id="7429" name="Google Shape;7429;p8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4" name="Google Shape;7454;p88"/>
            <p:cNvGrpSpPr/>
            <p:nvPr/>
          </p:nvGrpSpPr>
          <p:grpSpPr>
            <a:xfrm>
              <a:off x="1360364" y="3847835"/>
              <a:ext cx="208119" cy="224359"/>
              <a:chOff x="1360769" y="3847100"/>
              <a:chExt cx="208119" cy="224359"/>
            </a:xfrm>
          </p:grpSpPr>
          <p:sp>
            <p:nvSpPr>
              <p:cNvPr id="7455" name="Google Shape;7455;p8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5" name="Google Shape;7475;p8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88"/>
          <p:cNvGrpSpPr/>
          <p:nvPr/>
        </p:nvGrpSpPr>
        <p:grpSpPr>
          <a:xfrm rot="5400000">
            <a:off x="5951337" y="3228841"/>
            <a:ext cx="164064" cy="1414916"/>
            <a:chOff x="4428249" y="1369375"/>
            <a:chExt cx="36905" cy="429569"/>
          </a:xfrm>
        </p:grpSpPr>
        <p:sp>
          <p:nvSpPr>
            <p:cNvPr id="7490" name="Google Shape;7490;p8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88"/>
          <p:cNvGrpSpPr/>
          <p:nvPr/>
        </p:nvGrpSpPr>
        <p:grpSpPr>
          <a:xfrm flipH="1" rot="10800000">
            <a:off x="5323766" y="2817385"/>
            <a:ext cx="1419207" cy="24808"/>
            <a:chOff x="219558" y="4738465"/>
            <a:chExt cx="5852400" cy="102300"/>
          </a:xfrm>
        </p:grpSpPr>
        <p:cxnSp>
          <p:nvCxnSpPr>
            <p:cNvPr id="7523" name="Google Shape;7523;p8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524" name="Google Shape;7524;p8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88"/>
          <p:cNvGrpSpPr/>
          <p:nvPr/>
        </p:nvGrpSpPr>
        <p:grpSpPr>
          <a:xfrm>
            <a:off x="5335084" y="3190448"/>
            <a:ext cx="1396570" cy="385016"/>
            <a:chOff x="5286284" y="2966544"/>
            <a:chExt cx="1396570" cy="385016"/>
          </a:xfrm>
        </p:grpSpPr>
        <p:cxnSp>
          <p:nvCxnSpPr>
            <p:cNvPr id="7530" name="Google Shape;7530;p8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531" name="Google Shape;7531;p8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532" name="Google Shape;7532;p88"/>
            <p:cNvGrpSpPr/>
            <p:nvPr/>
          </p:nvGrpSpPr>
          <p:grpSpPr>
            <a:xfrm>
              <a:off x="5287688" y="3173364"/>
              <a:ext cx="1395166" cy="74100"/>
              <a:chOff x="5287688" y="3173364"/>
              <a:chExt cx="1395166" cy="74100"/>
            </a:xfrm>
          </p:grpSpPr>
          <p:cxnSp>
            <p:nvCxnSpPr>
              <p:cNvPr id="7533" name="Google Shape;7533;p8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534" name="Google Shape;7534;p8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535" name="Google Shape;7535;p8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36" name="Google Shape;7536;p8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37" name="Google Shape;7537;p8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38" name="Google Shape;7538;p8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39" name="Google Shape;7539;p8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40" name="Google Shape;7540;p8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541" name="Google Shape;7541;p8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542" name="Google Shape;7542;p88"/>
          <p:cNvGrpSpPr/>
          <p:nvPr/>
        </p:nvGrpSpPr>
        <p:grpSpPr>
          <a:xfrm>
            <a:off x="2021150" y="1609224"/>
            <a:ext cx="1182276" cy="662027"/>
            <a:chOff x="2029517" y="1732295"/>
            <a:chExt cx="1149068" cy="643432"/>
          </a:xfrm>
        </p:grpSpPr>
        <p:grpSp>
          <p:nvGrpSpPr>
            <p:cNvPr id="7543" name="Google Shape;7543;p88"/>
            <p:cNvGrpSpPr/>
            <p:nvPr/>
          </p:nvGrpSpPr>
          <p:grpSpPr>
            <a:xfrm>
              <a:off x="2708660" y="1746937"/>
              <a:ext cx="455427" cy="244429"/>
              <a:chOff x="2700693" y="1746937"/>
              <a:chExt cx="455427" cy="244429"/>
            </a:xfrm>
          </p:grpSpPr>
          <p:grpSp>
            <p:nvGrpSpPr>
              <p:cNvPr id="7544" name="Google Shape;7544;p88"/>
              <p:cNvGrpSpPr/>
              <p:nvPr/>
            </p:nvGrpSpPr>
            <p:grpSpPr>
              <a:xfrm>
                <a:off x="2905682" y="1782817"/>
                <a:ext cx="250438" cy="208549"/>
                <a:chOff x="2905682" y="1782817"/>
                <a:chExt cx="250438" cy="208549"/>
              </a:xfrm>
            </p:grpSpPr>
            <p:cxnSp>
              <p:nvCxnSpPr>
                <p:cNvPr id="7545" name="Google Shape;7545;p8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46" name="Google Shape;7546;p8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88"/>
              <p:cNvGrpSpPr/>
              <p:nvPr/>
            </p:nvGrpSpPr>
            <p:grpSpPr>
              <a:xfrm>
                <a:off x="2700693" y="1746937"/>
                <a:ext cx="449967" cy="72374"/>
                <a:chOff x="2700693" y="1746937"/>
                <a:chExt cx="449967" cy="72374"/>
              </a:xfrm>
            </p:grpSpPr>
            <p:cxnSp>
              <p:nvCxnSpPr>
                <p:cNvPr id="7548" name="Google Shape;7548;p8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49" name="Google Shape;7549;p8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0" name="Google Shape;7550;p88"/>
            <p:cNvGrpSpPr/>
            <p:nvPr/>
          </p:nvGrpSpPr>
          <p:grpSpPr>
            <a:xfrm>
              <a:off x="2029517" y="1732295"/>
              <a:ext cx="1149068" cy="643432"/>
              <a:chOff x="2029517" y="1732295"/>
              <a:chExt cx="1149068" cy="643432"/>
            </a:xfrm>
          </p:grpSpPr>
          <p:grpSp>
            <p:nvGrpSpPr>
              <p:cNvPr id="7551" name="Google Shape;7551;p88"/>
              <p:cNvGrpSpPr/>
              <p:nvPr/>
            </p:nvGrpSpPr>
            <p:grpSpPr>
              <a:xfrm>
                <a:off x="2703618" y="2103152"/>
                <a:ext cx="474966" cy="260017"/>
                <a:chOff x="2703618" y="2103152"/>
                <a:chExt cx="474966" cy="260017"/>
              </a:xfrm>
            </p:grpSpPr>
            <p:grpSp>
              <p:nvGrpSpPr>
                <p:cNvPr id="7552" name="Google Shape;7552;p88"/>
                <p:cNvGrpSpPr/>
                <p:nvPr/>
              </p:nvGrpSpPr>
              <p:grpSpPr>
                <a:xfrm>
                  <a:off x="2703618" y="2290640"/>
                  <a:ext cx="450291" cy="72529"/>
                  <a:chOff x="2703618" y="2290640"/>
                  <a:chExt cx="450291" cy="72529"/>
                </a:xfrm>
              </p:grpSpPr>
              <p:cxnSp>
                <p:nvCxnSpPr>
                  <p:cNvPr id="7553" name="Google Shape;7553;p8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54" name="Google Shape;7554;p8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88"/>
                <p:cNvGrpSpPr/>
                <p:nvPr/>
              </p:nvGrpSpPr>
              <p:grpSpPr>
                <a:xfrm>
                  <a:off x="2908607" y="2103152"/>
                  <a:ext cx="269977" cy="223538"/>
                  <a:chOff x="2908607" y="2103152"/>
                  <a:chExt cx="269977" cy="223538"/>
                </a:xfrm>
              </p:grpSpPr>
              <p:cxnSp>
                <p:nvCxnSpPr>
                  <p:cNvPr id="7556" name="Google Shape;7556;p8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57" name="Google Shape;7557;p8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8" name="Google Shape;7558;p88"/>
              <p:cNvGrpSpPr/>
              <p:nvPr/>
            </p:nvGrpSpPr>
            <p:grpSpPr>
              <a:xfrm>
                <a:off x="2029517" y="1732295"/>
                <a:ext cx="685827" cy="643432"/>
                <a:chOff x="2029517" y="1732295"/>
                <a:chExt cx="685827" cy="643432"/>
              </a:xfrm>
            </p:grpSpPr>
            <p:sp>
              <p:nvSpPr>
                <p:cNvPr id="7559" name="Google Shape;7559;p8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0" name="Google Shape;7560;p88"/>
                <p:cNvGrpSpPr/>
                <p:nvPr/>
              </p:nvGrpSpPr>
              <p:grpSpPr>
                <a:xfrm>
                  <a:off x="2158948" y="1732295"/>
                  <a:ext cx="556396" cy="333108"/>
                  <a:chOff x="2158948" y="1732295"/>
                  <a:chExt cx="556396" cy="333108"/>
                </a:xfrm>
              </p:grpSpPr>
              <p:cxnSp>
                <p:nvCxnSpPr>
                  <p:cNvPr id="7561" name="Google Shape;7561;p8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562" name="Google Shape;7562;p8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88"/>
                <p:cNvGrpSpPr/>
                <p:nvPr/>
              </p:nvGrpSpPr>
              <p:grpSpPr>
                <a:xfrm>
                  <a:off x="2159908" y="2065057"/>
                  <a:ext cx="550884" cy="310670"/>
                  <a:chOff x="2159908" y="2065057"/>
                  <a:chExt cx="550884" cy="310670"/>
                </a:xfrm>
              </p:grpSpPr>
              <p:cxnSp>
                <p:nvCxnSpPr>
                  <p:cNvPr id="7564" name="Google Shape;7564;p8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565" name="Google Shape;7565;p8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566" name="Google Shape;7566;p88"/>
          <p:cNvGrpSpPr/>
          <p:nvPr/>
        </p:nvGrpSpPr>
        <p:grpSpPr>
          <a:xfrm>
            <a:off x="706399" y="1556837"/>
            <a:ext cx="962651" cy="810058"/>
            <a:chOff x="732462" y="1766083"/>
            <a:chExt cx="962651" cy="810058"/>
          </a:xfrm>
        </p:grpSpPr>
        <p:grpSp>
          <p:nvGrpSpPr>
            <p:cNvPr id="7567" name="Google Shape;7567;p88"/>
            <p:cNvGrpSpPr/>
            <p:nvPr/>
          </p:nvGrpSpPr>
          <p:grpSpPr>
            <a:xfrm>
              <a:off x="732462" y="1908333"/>
              <a:ext cx="339369" cy="524756"/>
              <a:chOff x="844912" y="1819635"/>
              <a:chExt cx="329836" cy="510016"/>
            </a:xfrm>
          </p:grpSpPr>
          <p:sp>
            <p:nvSpPr>
              <p:cNvPr id="7568" name="Google Shape;7568;p8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88"/>
            <p:cNvGrpSpPr/>
            <p:nvPr/>
          </p:nvGrpSpPr>
          <p:grpSpPr>
            <a:xfrm>
              <a:off x="1184858" y="2256650"/>
              <a:ext cx="510255" cy="319491"/>
              <a:chOff x="1284601" y="2158168"/>
              <a:chExt cx="495923" cy="310517"/>
            </a:xfrm>
          </p:grpSpPr>
          <p:sp>
            <p:nvSpPr>
              <p:cNvPr id="7575" name="Google Shape;7575;p8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6" name="Google Shape;7576;p88"/>
              <p:cNvGrpSpPr/>
              <p:nvPr/>
            </p:nvGrpSpPr>
            <p:grpSpPr>
              <a:xfrm>
                <a:off x="1507666" y="2158168"/>
                <a:ext cx="272858" cy="310517"/>
                <a:chOff x="1507666" y="2158168"/>
                <a:chExt cx="272858" cy="310517"/>
              </a:xfrm>
            </p:grpSpPr>
            <p:grpSp>
              <p:nvGrpSpPr>
                <p:cNvPr id="7577" name="Google Shape;7577;p88"/>
                <p:cNvGrpSpPr/>
                <p:nvPr/>
              </p:nvGrpSpPr>
              <p:grpSpPr>
                <a:xfrm>
                  <a:off x="1507666" y="2176104"/>
                  <a:ext cx="166395" cy="273149"/>
                  <a:chOff x="1507666" y="2176104"/>
                  <a:chExt cx="166395" cy="273149"/>
                </a:xfrm>
              </p:grpSpPr>
              <p:sp>
                <p:nvSpPr>
                  <p:cNvPr id="7578" name="Google Shape;7578;p8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8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7" name="Google Shape;7587;p88"/>
            <p:cNvGrpSpPr/>
            <p:nvPr/>
          </p:nvGrpSpPr>
          <p:grpSpPr>
            <a:xfrm>
              <a:off x="1184858" y="1766083"/>
              <a:ext cx="510255" cy="319491"/>
              <a:chOff x="1284601" y="1681380"/>
              <a:chExt cx="495923" cy="310517"/>
            </a:xfrm>
          </p:grpSpPr>
          <p:sp>
            <p:nvSpPr>
              <p:cNvPr id="7588" name="Google Shape;7588;p8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9" name="Google Shape;7589;p88"/>
              <p:cNvGrpSpPr/>
              <p:nvPr/>
            </p:nvGrpSpPr>
            <p:grpSpPr>
              <a:xfrm>
                <a:off x="1507666" y="1681380"/>
                <a:ext cx="272858" cy="310517"/>
                <a:chOff x="1507666" y="1681380"/>
                <a:chExt cx="272858" cy="310517"/>
              </a:xfrm>
            </p:grpSpPr>
            <p:grpSp>
              <p:nvGrpSpPr>
                <p:cNvPr id="7590" name="Google Shape;7590;p88"/>
                <p:cNvGrpSpPr/>
                <p:nvPr/>
              </p:nvGrpSpPr>
              <p:grpSpPr>
                <a:xfrm>
                  <a:off x="1507666" y="1700120"/>
                  <a:ext cx="166395" cy="272984"/>
                  <a:chOff x="1507666" y="1700120"/>
                  <a:chExt cx="166395" cy="272984"/>
                </a:xfrm>
              </p:grpSpPr>
              <p:sp>
                <p:nvSpPr>
                  <p:cNvPr id="7591" name="Google Shape;7591;p8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8" name="Google Shape;7598;p8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00" name="Google Shape;7600;p88"/>
          <p:cNvGrpSpPr/>
          <p:nvPr/>
        </p:nvGrpSpPr>
        <p:grpSpPr>
          <a:xfrm>
            <a:off x="6815339" y="2324267"/>
            <a:ext cx="1622269" cy="552443"/>
            <a:chOff x="6894650" y="2574740"/>
            <a:chExt cx="1445100" cy="492111"/>
          </a:xfrm>
        </p:grpSpPr>
        <p:sp>
          <p:nvSpPr>
            <p:cNvPr id="7601" name="Google Shape;7601;p8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6" name="Google Shape;7606;p8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607" name="Google Shape;7607;p88"/>
          <p:cNvGrpSpPr/>
          <p:nvPr/>
        </p:nvGrpSpPr>
        <p:grpSpPr>
          <a:xfrm>
            <a:off x="6834882" y="3698522"/>
            <a:ext cx="1583206" cy="475705"/>
            <a:chOff x="6953919" y="3907920"/>
            <a:chExt cx="1377300" cy="475705"/>
          </a:xfrm>
        </p:grpSpPr>
        <p:cxnSp>
          <p:nvCxnSpPr>
            <p:cNvPr id="7608" name="Google Shape;7608;p8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609" name="Google Shape;7609;p8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610" name="Google Shape;7610;p8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611" name="Google Shape;7611;p8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612" name="Google Shape;7612;p8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613" name="Google Shape;7613;p88"/>
          <p:cNvGrpSpPr/>
          <p:nvPr/>
        </p:nvGrpSpPr>
        <p:grpSpPr>
          <a:xfrm>
            <a:off x="2338470" y="2459668"/>
            <a:ext cx="836286" cy="824529"/>
            <a:chOff x="2389399" y="2595741"/>
            <a:chExt cx="812796" cy="801369"/>
          </a:xfrm>
        </p:grpSpPr>
        <p:grpSp>
          <p:nvGrpSpPr>
            <p:cNvPr id="7614" name="Google Shape;7614;p88"/>
            <p:cNvGrpSpPr/>
            <p:nvPr/>
          </p:nvGrpSpPr>
          <p:grpSpPr>
            <a:xfrm>
              <a:off x="2492145" y="2881565"/>
              <a:ext cx="607300" cy="229751"/>
              <a:chOff x="2492145" y="2881565"/>
              <a:chExt cx="607300" cy="229751"/>
            </a:xfrm>
          </p:grpSpPr>
          <p:sp>
            <p:nvSpPr>
              <p:cNvPr id="7615" name="Google Shape;7615;p8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88"/>
            <p:cNvGrpSpPr/>
            <p:nvPr/>
          </p:nvGrpSpPr>
          <p:grpSpPr>
            <a:xfrm>
              <a:off x="2389399" y="2595741"/>
              <a:ext cx="812796" cy="296825"/>
              <a:chOff x="2389399" y="2595741"/>
              <a:chExt cx="812796" cy="296825"/>
            </a:xfrm>
          </p:grpSpPr>
          <p:grpSp>
            <p:nvGrpSpPr>
              <p:cNvPr id="7619" name="Google Shape;7619;p88"/>
              <p:cNvGrpSpPr/>
              <p:nvPr/>
            </p:nvGrpSpPr>
            <p:grpSpPr>
              <a:xfrm>
                <a:off x="2389399" y="2595741"/>
                <a:ext cx="363638" cy="296825"/>
                <a:chOff x="2389399" y="2595741"/>
                <a:chExt cx="363638" cy="296825"/>
              </a:xfrm>
            </p:grpSpPr>
            <p:grpSp>
              <p:nvGrpSpPr>
                <p:cNvPr id="7620" name="Google Shape;7620;p88"/>
                <p:cNvGrpSpPr/>
                <p:nvPr/>
              </p:nvGrpSpPr>
              <p:grpSpPr>
                <a:xfrm>
                  <a:off x="2493852" y="2794333"/>
                  <a:ext cx="259185" cy="98232"/>
                  <a:chOff x="2493852" y="2794333"/>
                  <a:chExt cx="259185" cy="98232"/>
                </a:xfrm>
              </p:grpSpPr>
              <p:sp>
                <p:nvSpPr>
                  <p:cNvPr id="7621" name="Google Shape;7621;p8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88"/>
                <p:cNvGrpSpPr/>
                <p:nvPr/>
              </p:nvGrpSpPr>
              <p:grpSpPr>
                <a:xfrm>
                  <a:off x="2389399" y="2595741"/>
                  <a:ext cx="224343" cy="182054"/>
                  <a:chOff x="2389399" y="2595741"/>
                  <a:chExt cx="224343" cy="182054"/>
                </a:xfrm>
              </p:grpSpPr>
              <p:sp>
                <p:nvSpPr>
                  <p:cNvPr id="7625" name="Google Shape;7625;p8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7" name="Google Shape;7627;p88"/>
              <p:cNvGrpSpPr/>
              <p:nvPr/>
            </p:nvGrpSpPr>
            <p:grpSpPr>
              <a:xfrm>
                <a:off x="2683630" y="2595741"/>
                <a:ext cx="224334" cy="296825"/>
                <a:chOff x="2683630" y="2595741"/>
                <a:chExt cx="224334" cy="296825"/>
              </a:xfrm>
            </p:grpSpPr>
            <p:grpSp>
              <p:nvGrpSpPr>
                <p:cNvPr id="7628" name="Google Shape;7628;p88"/>
                <p:cNvGrpSpPr/>
                <p:nvPr/>
              </p:nvGrpSpPr>
              <p:grpSpPr>
                <a:xfrm>
                  <a:off x="2788083" y="2794333"/>
                  <a:ext cx="15356" cy="98232"/>
                  <a:chOff x="2788083" y="2794333"/>
                  <a:chExt cx="15356" cy="98232"/>
                </a:xfrm>
              </p:grpSpPr>
              <p:sp>
                <p:nvSpPr>
                  <p:cNvPr id="7629" name="Google Shape;7629;p8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88"/>
                <p:cNvGrpSpPr/>
                <p:nvPr/>
              </p:nvGrpSpPr>
              <p:grpSpPr>
                <a:xfrm>
                  <a:off x="2683630" y="2595741"/>
                  <a:ext cx="224334" cy="182054"/>
                  <a:chOff x="2683630" y="2595741"/>
                  <a:chExt cx="224334" cy="182054"/>
                </a:xfrm>
              </p:grpSpPr>
              <p:sp>
                <p:nvSpPr>
                  <p:cNvPr id="7633" name="Google Shape;7633;p8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5" name="Google Shape;7635;p88"/>
              <p:cNvGrpSpPr/>
              <p:nvPr/>
            </p:nvGrpSpPr>
            <p:grpSpPr>
              <a:xfrm>
                <a:off x="2838475" y="2595741"/>
                <a:ext cx="363719" cy="296825"/>
                <a:chOff x="2838475" y="2595741"/>
                <a:chExt cx="363719" cy="296825"/>
              </a:xfrm>
            </p:grpSpPr>
            <p:grpSp>
              <p:nvGrpSpPr>
                <p:cNvPr id="7636" name="Google Shape;7636;p88"/>
                <p:cNvGrpSpPr/>
                <p:nvPr/>
              </p:nvGrpSpPr>
              <p:grpSpPr>
                <a:xfrm>
                  <a:off x="2838475" y="2794333"/>
                  <a:ext cx="259185" cy="98232"/>
                  <a:chOff x="2838475" y="2794333"/>
                  <a:chExt cx="259185" cy="98232"/>
                </a:xfrm>
              </p:grpSpPr>
              <p:sp>
                <p:nvSpPr>
                  <p:cNvPr id="7637" name="Google Shape;7637;p8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88"/>
                <p:cNvGrpSpPr/>
                <p:nvPr/>
              </p:nvGrpSpPr>
              <p:grpSpPr>
                <a:xfrm>
                  <a:off x="2977852" y="2595741"/>
                  <a:ext cx="224343" cy="182054"/>
                  <a:chOff x="2977852" y="2595741"/>
                  <a:chExt cx="224343" cy="182054"/>
                </a:xfrm>
              </p:grpSpPr>
              <p:sp>
                <p:nvSpPr>
                  <p:cNvPr id="7641" name="Google Shape;7641;p8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43" name="Google Shape;7643;p88"/>
            <p:cNvGrpSpPr/>
            <p:nvPr/>
          </p:nvGrpSpPr>
          <p:grpSpPr>
            <a:xfrm>
              <a:off x="2389399" y="3100241"/>
              <a:ext cx="812796" cy="296869"/>
              <a:chOff x="2389399" y="3100241"/>
              <a:chExt cx="812796" cy="296869"/>
            </a:xfrm>
          </p:grpSpPr>
          <p:grpSp>
            <p:nvGrpSpPr>
              <p:cNvPr id="7644" name="Google Shape;7644;p88"/>
              <p:cNvGrpSpPr/>
              <p:nvPr/>
            </p:nvGrpSpPr>
            <p:grpSpPr>
              <a:xfrm>
                <a:off x="2683630" y="3100241"/>
                <a:ext cx="224334" cy="296869"/>
                <a:chOff x="2683630" y="3100241"/>
                <a:chExt cx="224334" cy="296869"/>
              </a:xfrm>
            </p:grpSpPr>
            <p:grpSp>
              <p:nvGrpSpPr>
                <p:cNvPr id="7645" name="Google Shape;7645;p88"/>
                <p:cNvGrpSpPr/>
                <p:nvPr/>
              </p:nvGrpSpPr>
              <p:grpSpPr>
                <a:xfrm>
                  <a:off x="2788083" y="3100241"/>
                  <a:ext cx="15356" cy="98237"/>
                  <a:chOff x="2788083" y="3100241"/>
                  <a:chExt cx="15356" cy="98237"/>
                </a:xfrm>
              </p:grpSpPr>
              <p:sp>
                <p:nvSpPr>
                  <p:cNvPr id="7646" name="Google Shape;7646;p8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88"/>
                <p:cNvGrpSpPr/>
                <p:nvPr/>
              </p:nvGrpSpPr>
              <p:grpSpPr>
                <a:xfrm>
                  <a:off x="2683630" y="3215065"/>
                  <a:ext cx="224334" cy="182045"/>
                  <a:chOff x="2683630" y="3215065"/>
                  <a:chExt cx="224334" cy="182045"/>
                </a:xfrm>
              </p:grpSpPr>
              <p:sp>
                <p:nvSpPr>
                  <p:cNvPr id="7650" name="Google Shape;7650;p8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2" name="Google Shape;7652;p88"/>
              <p:cNvGrpSpPr/>
              <p:nvPr/>
            </p:nvGrpSpPr>
            <p:grpSpPr>
              <a:xfrm>
                <a:off x="2389399" y="3100241"/>
                <a:ext cx="363638" cy="296869"/>
                <a:chOff x="2389399" y="3100241"/>
                <a:chExt cx="363638" cy="296869"/>
              </a:xfrm>
            </p:grpSpPr>
            <p:grpSp>
              <p:nvGrpSpPr>
                <p:cNvPr id="7653" name="Google Shape;7653;p88"/>
                <p:cNvGrpSpPr/>
                <p:nvPr/>
              </p:nvGrpSpPr>
              <p:grpSpPr>
                <a:xfrm>
                  <a:off x="2493852" y="3100241"/>
                  <a:ext cx="259185" cy="98237"/>
                  <a:chOff x="2493852" y="3100241"/>
                  <a:chExt cx="259185" cy="98237"/>
                </a:xfrm>
              </p:grpSpPr>
              <p:sp>
                <p:nvSpPr>
                  <p:cNvPr id="7654" name="Google Shape;7654;p8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88"/>
                <p:cNvGrpSpPr/>
                <p:nvPr/>
              </p:nvGrpSpPr>
              <p:grpSpPr>
                <a:xfrm>
                  <a:off x="2389399" y="3215065"/>
                  <a:ext cx="224343" cy="182045"/>
                  <a:chOff x="2389399" y="3215065"/>
                  <a:chExt cx="224343" cy="182045"/>
                </a:xfrm>
              </p:grpSpPr>
              <p:sp>
                <p:nvSpPr>
                  <p:cNvPr id="7658" name="Google Shape;7658;p8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60" name="Google Shape;7660;p88"/>
              <p:cNvGrpSpPr/>
              <p:nvPr/>
            </p:nvGrpSpPr>
            <p:grpSpPr>
              <a:xfrm>
                <a:off x="2838475" y="3100241"/>
                <a:ext cx="363719" cy="296869"/>
                <a:chOff x="2838475" y="3100241"/>
                <a:chExt cx="363719" cy="296869"/>
              </a:xfrm>
            </p:grpSpPr>
            <p:grpSp>
              <p:nvGrpSpPr>
                <p:cNvPr id="7661" name="Google Shape;7661;p88"/>
                <p:cNvGrpSpPr/>
                <p:nvPr/>
              </p:nvGrpSpPr>
              <p:grpSpPr>
                <a:xfrm>
                  <a:off x="2838475" y="3100241"/>
                  <a:ext cx="259185" cy="98237"/>
                  <a:chOff x="2838475" y="3100241"/>
                  <a:chExt cx="259185" cy="98237"/>
                </a:xfrm>
              </p:grpSpPr>
              <p:sp>
                <p:nvSpPr>
                  <p:cNvPr id="7662" name="Google Shape;7662;p8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88"/>
                <p:cNvGrpSpPr/>
                <p:nvPr/>
              </p:nvGrpSpPr>
              <p:grpSpPr>
                <a:xfrm>
                  <a:off x="2977852" y="3215065"/>
                  <a:ext cx="224343" cy="182045"/>
                  <a:chOff x="2977852" y="3215065"/>
                  <a:chExt cx="224343" cy="182045"/>
                </a:xfrm>
              </p:grpSpPr>
              <p:sp>
                <p:nvSpPr>
                  <p:cNvPr id="7666" name="Google Shape;7666;p8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1" name="Shape 7671"/>
        <p:cNvGrpSpPr/>
        <p:nvPr/>
      </p:nvGrpSpPr>
      <p:grpSpPr>
        <a:xfrm>
          <a:off x="0" y="0"/>
          <a:ext cx="0" cy="0"/>
          <a:chOff x="0" y="0"/>
          <a:chExt cx="0" cy="0"/>
        </a:xfrm>
      </p:grpSpPr>
      <p:grpSp>
        <p:nvGrpSpPr>
          <p:cNvPr id="7672" name="Google Shape;7672;p89"/>
          <p:cNvGrpSpPr/>
          <p:nvPr/>
        </p:nvGrpSpPr>
        <p:grpSpPr>
          <a:xfrm>
            <a:off x="702088" y="3155922"/>
            <a:ext cx="2390414" cy="1024800"/>
            <a:chOff x="728925" y="3296613"/>
            <a:chExt cx="2390414" cy="1024800"/>
          </a:xfrm>
        </p:grpSpPr>
        <p:grpSp>
          <p:nvGrpSpPr>
            <p:cNvPr id="7673" name="Google Shape;7673;p89"/>
            <p:cNvGrpSpPr/>
            <p:nvPr/>
          </p:nvGrpSpPr>
          <p:grpSpPr>
            <a:xfrm>
              <a:off x="728925" y="3619800"/>
              <a:ext cx="2390414" cy="500893"/>
              <a:chOff x="728925" y="3619800"/>
              <a:chExt cx="2390414" cy="500893"/>
            </a:xfrm>
          </p:grpSpPr>
          <p:sp>
            <p:nvSpPr>
              <p:cNvPr id="7674" name="Google Shape;7674;p8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75" name="Google Shape;7675;p8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676" name="Google Shape;7676;p89"/>
            <p:cNvGrpSpPr/>
            <p:nvPr/>
          </p:nvGrpSpPr>
          <p:grpSpPr>
            <a:xfrm>
              <a:off x="1348050" y="3296613"/>
              <a:ext cx="1706152" cy="1024800"/>
              <a:chOff x="1348050" y="3296613"/>
              <a:chExt cx="1706152" cy="1024800"/>
            </a:xfrm>
          </p:grpSpPr>
          <p:sp>
            <p:nvSpPr>
              <p:cNvPr id="7677" name="Google Shape;7677;p8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78" name="Google Shape;7678;p8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79" name="Google Shape;7679;p8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80" name="Google Shape;7680;p8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81" name="Google Shape;7681;p8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682" name="Google Shape;7682;p89"/>
            <p:cNvGrpSpPr/>
            <p:nvPr/>
          </p:nvGrpSpPr>
          <p:grpSpPr>
            <a:xfrm>
              <a:off x="1455707" y="3654858"/>
              <a:ext cx="1491150" cy="417657"/>
              <a:chOff x="1455707" y="3654858"/>
              <a:chExt cx="1491150" cy="417657"/>
            </a:xfrm>
          </p:grpSpPr>
          <p:sp>
            <p:nvSpPr>
              <p:cNvPr id="7683" name="Google Shape;7683;p8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703" name="Google Shape;7703;p89"/>
          <p:cNvGraphicFramePr/>
          <p:nvPr/>
        </p:nvGraphicFramePr>
        <p:xfrm>
          <a:off x="5937787" y="2153834"/>
          <a:ext cx="3000000" cy="3000000"/>
        </p:xfrm>
        <a:graphic>
          <a:graphicData uri="http://schemas.openxmlformats.org/drawingml/2006/table">
            <a:tbl>
              <a:tblPr>
                <a:noFill/>
                <a:tableStyleId>{C4085CC8-AC7B-4F96-832D-57B9937FFC32}</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704" name="Google Shape;7704;p89"/>
          <p:cNvGrpSpPr/>
          <p:nvPr/>
        </p:nvGrpSpPr>
        <p:grpSpPr>
          <a:xfrm>
            <a:off x="710464" y="981599"/>
            <a:ext cx="2396505" cy="976502"/>
            <a:chOff x="749309" y="1112739"/>
            <a:chExt cx="2371603" cy="976502"/>
          </a:xfrm>
        </p:grpSpPr>
        <p:grpSp>
          <p:nvGrpSpPr>
            <p:cNvPr id="7705" name="Google Shape;7705;p89"/>
            <p:cNvGrpSpPr/>
            <p:nvPr/>
          </p:nvGrpSpPr>
          <p:grpSpPr>
            <a:xfrm>
              <a:off x="1092126" y="1112739"/>
              <a:ext cx="2028786" cy="975464"/>
              <a:chOff x="1092126" y="1112739"/>
              <a:chExt cx="2028786" cy="975464"/>
            </a:xfrm>
          </p:grpSpPr>
          <p:sp>
            <p:nvSpPr>
              <p:cNvPr id="7706" name="Google Shape;7706;p8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89"/>
            <p:cNvGrpSpPr/>
            <p:nvPr/>
          </p:nvGrpSpPr>
          <p:grpSpPr>
            <a:xfrm>
              <a:off x="749309" y="1112739"/>
              <a:ext cx="314700" cy="975464"/>
              <a:chOff x="749309" y="1112739"/>
              <a:chExt cx="314700" cy="975464"/>
            </a:xfrm>
          </p:grpSpPr>
          <p:sp>
            <p:nvSpPr>
              <p:cNvPr id="7731" name="Google Shape;7731;p8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5" name="Google Shape;7735;p8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739" name="Google Shape;7739;p89"/>
          <p:cNvGraphicFramePr/>
          <p:nvPr/>
        </p:nvGraphicFramePr>
        <p:xfrm>
          <a:off x="5937812" y="981584"/>
          <a:ext cx="3000000" cy="3000000"/>
        </p:xfrm>
        <a:graphic>
          <a:graphicData uri="http://schemas.openxmlformats.org/drawingml/2006/table">
            <a:tbl>
              <a:tblPr>
                <a:noFill/>
                <a:tableStyleId>{C4085CC8-AC7B-4F96-832D-57B9937FFC32}</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740" name="Google Shape;7740;p89"/>
          <p:cNvGraphicFramePr/>
          <p:nvPr/>
        </p:nvGraphicFramePr>
        <p:xfrm>
          <a:off x="3358675" y="2153834"/>
          <a:ext cx="3000000" cy="3000000"/>
        </p:xfrm>
        <a:graphic>
          <a:graphicData uri="http://schemas.openxmlformats.org/drawingml/2006/table">
            <a:tbl>
              <a:tblPr>
                <a:noFill/>
                <a:tableStyleId>{C4085CC8-AC7B-4F96-832D-57B9937FFC32}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741" name="Google Shape;7741;p89"/>
          <p:cNvGrpSpPr/>
          <p:nvPr/>
        </p:nvGrpSpPr>
        <p:grpSpPr>
          <a:xfrm>
            <a:off x="3360661" y="3144795"/>
            <a:ext cx="2363377" cy="1047062"/>
            <a:chOff x="3358399" y="3285485"/>
            <a:chExt cx="2363377" cy="1047062"/>
          </a:xfrm>
        </p:grpSpPr>
        <p:grpSp>
          <p:nvGrpSpPr>
            <p:cNvPr id="7742" name="Google Shape;7742;p89"/>
            <p:cNvGrpSpPr/>
            <p:nvPr/>
          </p:nvGrpSpPr>
          <p:grpSpPr>
            <a:xfrm>
              <a:off x="3358412" y="3285485"/>
              <a:ext cx="2363244" cy="139500"/>
              <a:chOff x="3358412" y="3285485"/>
              <a:chExt cx="2363244" cy="139500"/>
            </a:xfrm>
          </p:grpSpPr>
          <p:sp>
            <p:nvSpPr>
              <p:cNvPr id="7743" name="Google Shape;7743;p8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89"/>
            <p:cNvGrpSpPr/>
            <p:nvPr/>
          </p:nvGrpSpPr>
          <p:grpSpPr>
            <a:xfrm>
              <a:off x="3358412" y="3466996"/>
              <a:ext cx="2363244" cy="139500"/>
              <a:chOff x="3358412" y="3466996"/>
              <a:chExt cx="2363244" cy="139500"/>
            </a:xfrm>
          </p:grpSpPr>
          <p:sp>
            <p:nvSpPr>
              <p:cNvPr id="7749" name="Google Shape;7749;p8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89"/>
            <p:cNvGrpSpPr/>
            <p:nvPr/>
          </p:nvGrpSpPr>
          <p:grpSpPr>
            <a:xfrm>
              <a:off x="3358412" y="3648507"/>
              <a:ext cx="2363244" cy="139500"/>
              <a:chOff x="3358412" y="3648507"/>
              <a:chExt cx="2363244" cy="139500"/>
            </a:xfrm>
          </p:grpSpPr>
          <p:sp>
            <p:nvSpPr>
              <p:cNvPr id="7755" name="Google Shape;7755;p8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89"/>
            <p:cNvGrpSpPr/>
            <p:nvPr/>
          </p:nvGrpSpPr>
          <p:grpSpPr>
            <a:xfrm>
              <a:off x="3358412" y="3830018"/>
              <a:ext cx="2363244" cy="139500"/>
              <a:chOff x="3358412" y="3830018"/>
              <a:chExt cx="2363244" cy="139500"/>
            </a:xfrm>
          </p:grpSpPr>
          <p:sp>
            <p:nvSpPr>
              <p:cNvPr id="7761" name="Google Shape;7761;p8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89"/>
            <p:cNvGrpSpPr/>
            <p:nvPr/>
          </p:nvGrpSpPr>
          <p:grpSpPr>
            <a:xfrm>
              <a:off x="3358399" y="4011514"/>
              <a:ext cx="2363377" cy="139537"/>
              <a:chOff x="3294800" y="4134603"/>
              <a:chExt cx="2638876" cy="152400"/>
            </a:xfrm>
          </p:grpSpPr>
          <p:sp>
            <p:nvSpPr>
              <p:cNvPr id="7767" name="Google Shape;7767;p8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89"/>
            <p:cNvGrpSpPr/>
            <p:nvPr/>
          </p:nvGrpSpPr>
          <p:grpSpPr>
            <a:xfrm>
              <a:off x="3358399" y="4193010"/>
              <a:ext cx="2363377" cy="139537"/>
              <a:chOff x="3294800" y="4134603"/>
              <a:chExt cx="2638876" cy="152400"/>
            </a:xfrm>
          </p:grpSpPr>
          <p:sp>
            <p:nvSpPr>
              <p:cNvPr id="7773" name="Google Shape;7773;p8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778" name="Google Shape;7778;p89"/>
          <p:cNvGraphicFramePr/>
          <p:nvPr/>
        </p:nvGraphicFramePr>
        <p:xfrm>
          <a:off x="711463" y="2153834"/>
          <a:ext cx="3000000" cy="3000000"/>
        </p:xfrm>
        <a:graphic>
          <a:graphicData uri="http://schemas.openxmlformats.org/drawingml/2006/table">
            <a:tbl>
              <a:tblPr>
                <a:noFill/>
                <a:tableStyleId>{C4085CC8-AC7B-4F96-832D-57B9937FFC32}</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779" name="Google Shape;7779;p89"/>
          <p:cNvGrpSpPr/>
          <p:nvPr/>
        </p:nvGrpSpPr>
        <p:grpSpPr>
          <a:xfrm>
            <a:off x="4161132" y="2557649"/>
            <a:ext cx="1302095" cy="60959"/>
            <a:chOff x="3558802" y="4011427"/>
            <a:chExt cx="1866000" cy="111300"/>
          </a:xfrm>
        </p:grpSpPr>
        <p:sp>
          <p:nvSpPr>
            <p:cNvPr id="7780" name="Google Shape;7780;p8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89"/>
          <p:cNvGrpSpPr/>
          <p:nvPr/>
        </p:nvGrpSpPr>
        <p:grpSpPr>
          <a:xfrm>
            <a:off x="4706620" y="2839808"/>
            <a:ext cx="914340" cy="60959"/>
            <a:chOff x="3558802" y="4011427"/>
            <a:chExt cx="1866000" cy="111300"/>
          </a:xfrm>
        </p:grpSpPr>
        <p:sp>
          <p:nvSpPr>
            <p:cNvPr id="7783" name="Google Shape;7783;p8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89"/>
          <p:cNvGrpSpPr/>
          <p:nvPr/>
        </p:nvGrpSpPr>
        <p:grpSpPr>
          <a:xfrm>
            <a:off x="5871419" y="3167606"/>
            <a:ext cx="2522867" cy="1001454"/>
            <a:chOff x="1904318" y="789980"/>
            <a:chExt cx="1489472" cy="606868"/>
          </a:xfrm>
        </p:grpSpPr>
        <p:cxnSp>
          <p:nvCxnSpPr>
            <p:cNvPr id="7786" name="Google Shape;7786;p8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87" name="Google Shape;7787;p8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88" name="Google Shape;7788;p8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789" name="Google Shape;7789;p8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790" name="Google Shape;7790;p8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791" name="Google Shape;7791;p8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792" name="Google Shape;7792;p8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793" name="Google Shape;7793;p8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800" name="Google Shape;7800;p8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801" name="Google Shape;7801;p8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802" name="Google Shape;7802;p8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89"/>
          <p:cNvGrpSpPr/>
          <p:nvPr/>
        </p:nvGrpSpPr>
        <p:grpSpPr>
          <a:xfrm>
            <a:off x="3355824" y="951642"/>
            <a:ext cx="2363393" cy="1005865"/>
            <a:chOff x="3292400" y="1193188"/>
            <a:chExt cx="2615240" cy="1131075"/>
          </a:xfrm>
        </p:grpSpPr>
        <p:sp>
          <p:nvSpPr>
            <p:cNvPr id="7804" name="Google Shape;7804;p8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05" name="Google Shape;7805;p8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06" name="Google Shape;7806;p8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807" name="Google Shape;7807;p8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808" name="Google Shape;7808;p8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809" name="Google Shape;7809;p8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810" name="Google Shape;7810;p8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811" name="Google Shape;7811;p8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812" name="Google Shape;7812;p8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813" name="Google Shape;7813;p8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814" name="Google Shape;7814;p8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815" name="Google Shape;7815;p8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816" name="Google Shape;7816;p8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817" name="Google Shape;7817;p8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818" name="Google Shape;7818;p89"/>
            <p:cNvGrpSpPr/>
            <p:nvPr/>
          </p:nvGrpSpPr>
          <p:grpSpPr>
            <a:xfrm>
              <a:off x="3748438" y="1378608"/>
              <a:ext cx="2159202" cy="903971"/>
              <a:chOff x="1683525" y="2179850"/>
              <a:chExt cx="4519050" cy="2134525"/>
            </a:xfrm>
          </p:grpSpPr>
          <p:sp>
            <p:nvSpPr>
              <p:cNvPr id="7819" name="Google Shape;7819;p8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0" name="Google Shape;7820;p8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1" name="Google Shape;7821;p8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2" name="Google Shape;7822;p8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3" name="Google Shape;7823;p8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4" name="Google Shape;7824;p8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5" name="Google Shape;7825;p8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6" name="Google Shape;7826;p8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7" name="Google Shape;7827;p8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8" name="Google Shape;7828;p8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29" name="Google Shape;7829;p8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30" name="Google Shape;7830;p8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4" name="Shape 7834"/>
        <p:cNvGrpSpPr/>
        <p:nvPr/>
      </p:nvGrpSpPr>
      <p:grpSpPr>
        <a:xfrm>
          <a:off x="0" y="0"/>
          <a:ext cx="0" cy="0"/>
          <a:chOff x="0" y="0"/>
          <a:chExt cx="0" cy="0"/>
        </a:xfrm>
      </p:grpSpPr>
      <p:grpSp>
        <p:nvGrpSpPr>
          <p:cNvPr id="7835" name="Google Shape;7835;p90"/>
          <p:cNvGrpSpPr/>
          <p:nvPr/>
        </p:nvGrpSpPr>
        <p:grpSpPr>
          <a:xfrm>
            <a:off x="4796690" y="970938"/>
            <a:ext cx="745431" cy="718863"/>
            <a:chOff x="4249973" y="1201875"/>
            <a:chExt cx="1958568" cy="1888762"/>
          </a:xfrm>
        </p:grpSpPr>
        <p:sp>
          <p:nvSpPr>
            <p:cNvPr id="7836" name="Google Shape;7836;p9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7" name="Google Shape;7837;p90"/>
            <p:cNvGrpSpPr/>
            <p:nvPr/>
          </p:nvGrpSpPr>
          <p:grpSpPr>
            <a:xfrm>
              <a:off x="5853086" y="1789142"/>
              <a:ext cx="355454" cy="1048099"/>
              <a:chOff x="5576108" y="2016725"/>
              <a:chExt cx="565200" cy="1666560"/>
            </a:xfrm>
          </p:grpSpPr>
          <p:sp>
            <p:nvSpPr>
              <p:cNvPr id="7838" name="Google Shape;7838;p9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39" name="Google Shape;7839;p9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90"/>
            <p:cNvGrpSpPr/>
            <p:nvPr/>
          </p:nvGrpSpPr>
          <p:grpSpPr>
            <a:xfrm>
              <a:off x="4869455" y="2691676"/>
              <a:ext cx="1013897" cy="398961"/>
              <a:chOff x="4012057" y="3451825"/>
              <a:chExt cx="1612175" cy="634379"/>
            </a:xfrm>
          </p:grpSpPr>
          <p:sp>
            <p:nvSpPr>
              <p:cNvPr id="7841" name="Google Shape;7841;p9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42" name="Google Shape;7842;p9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90"/>
            <p:cNvGrpSpPr/>
            <p:nvPr/>
          </p:nvGrpSpPr>
          <p:grpSpPr>
            <a:xfrm>
              <a:off x="4276937" y="2155961"/>
              <a:ext cx="651965" cy="891358"/>
              <a:chOff x="3069908" y="2599997"/>
              <a:chExt cx="1036675" cy="1417328"/>
            </a:xfrm>
          </p:grpSpPr>
          <p:sp>
            <p:nvSpPr>
              <p:cNvPr id="7844" name="Google Shape;7844;p9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45" name="Google Shape;7845;p9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90"/>
            <p:cNvGrpSpPr/>
            <p:nvPr/>
          </p:nvGrpSpPr>
          <p:grpSpPr>
            <a:xfrm>
              <a:off x="5054918" y="1201875"/>
              <a:ext cx="999548" cy="602711"/>
              <a:chOff x="4306958" y="1082925"/>
              <a:chExt cx="1589359" cy="958358"/>
            </a:xfrm>
          </p:grpSpPr>
          <p:sp>
            <p:nvSpPr>
              <p:cNvPr id="7847" name="Google Shape;7847;p9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48" name="Google Shape;7848;p9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90"/>
            <p:cNvGrpSpPr/>
            <p:nvPr/>
          </p:nvGrpSpPr>
          <p:grpSpPr>
            <a:xfrm>
              <a:off x="4249973" y="1303451"/>
              <a:ext cx="799317" cy="841334"/>
              <a:chOff x="3027033" y="1244439"/>
              <a:chExt cx="1270977" cy="1337786"/>
            </a:xfrm>
          </p:grpSpPr>
          <p:sp>
            <p:nvSpPr>
              <p:cNvPr id="7850" name="Google Shape;7850;p9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51" name="Google Shape;7851;p9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2" name="Google Shape;7852;p90"/>
          <p:cNvGrpSpPr/>
          <p:nvPr/>
        </p:nvGrpSpPr>
        <p:grpSpPr>
          <a:xfrm>
            <a:off x="713063" y="1849388"/>
            <a:ext cx="761767" cy="729896"/>
            <a:chOff x="2657744" y="2337745"/>
            <a:chExt cx="832987" cy="798137"/>
          </a:xfrm>
        </p:grpSpPr>
        <p:sp>
          <p:nvSpPr>
            <p:cNvPr id="7853" name="Google Shape;7853;p9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9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9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9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9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9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90"/>
          <p:cNvGrpSpPr/>
          <p:nvPr/>
        </p:nvGrpSpPr>
        <p:grpSpPr>
          <a:xfrm>
            <a:off x="3224027" y="1852594"/>
            <a:ext cx="685569" cy="723586"/>
            <a:chOff x="3398134" y="2057755"/>
            <a:chExt cx="704087" cy="743130"/>
          </a:xfrm>
        </p:grpSpPr>
        <p:grpSp>
          <p:nvGrpSpPr>
            <p:cNvPr id="7860" name="Google Shape;7860;p90"/>
            <p:cNvGrpSpPr/>
            <p:nvPr/>
          </p:nvGrpSpPr>
          <p:grpSpPr>
            <a:xfrm>
              <a:off x="3398134" y="2290183"/>
              <a:ext cx="315300" cy="219900"/>
              <a:chOff x="3398134" y="2290183"/>
              <a:chExt cx="315300" cy="219900"/>
            </a:xfrm>
          </p:grpSpPr>
          <p:sp>
            <p:nvSpPr>
              <p:cNvPr id="7861" name="Google Shape;7861;p9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62" name="Google Shape;7862;p90"/>
              <p:cNvCxnSpPr>
                <a:stCxn id="786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863" name="Google Shape;7863;p90"/>
            <p:cNvGrpSpPr/>
            <p:nvPr/>
          </p:nvGrpSpPr>
          <p:grpSpPr>
            <a:xfrm>
              <a:off x="3547823" y="2467358"/>
              <a:ext cx="219900" cy="333527"/>
              <a:chOff x="3547823" y="2467358"/>
              <a:chExt cx="219900" cy="333527"/>
            </a:xfrm>
          </p:grpSpPr>
          <p:sp>
            <p:nvSpPr>
              <p:cNvPr id="7864" name="Google Shape;7864;p9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65" name="Google Shape;7865;p9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866" name="Google Shape;7866;p90"/>
            <p:cNvGrpSpPr/>
            <p:nvPr/>
          </p:nvGrpSpPr>
          <p:grpSpPr>
            <a:xfrm>
              <a:off x="3734138" y="2467358"/>
              <a:ext cx="219900" cy="333527"/>
              <a:chOff x="3734138" y="2467358"/>
              <a:chExt cx="219900" cy="333527"/>
            </a:xfrm>
          </p:grpSpPr>
          <p:sp>
            <p:nvSpPr>
              <p:cNvPr id="7867" name="Google Shape;7867;p9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68" name="Google Shape;7868;p9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869" name="Google Shape;7869;p90"/>
            <p:cNvGrpSpPr/>
            <p:nvPr/>
          </p:nvGrpSpPr>
          <p:grpSpPr>
            <a:xfrm>
              <a:off x="3787560" y="2288011"/>
              <a:ext cx="314661" cy="219900"/>
              <a:chOff x="3787560" y="2288011"/>
              <a:chExt cx="314661" cy="219900"/>
            </a:xfrm>
          </p:grpSpPr>
          <p:sp>
            <p:nvSpPr>
              <p:cNvPr id="7870" name="Google Shape;7870;p9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71" name="Google Shape;7871;p9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872" name="Google Shape;7872;p90"/>
            <p:cNvGrpSpPr/>
            <p:nvPr/>
          </p:nvGrpSpPr>
          <p:grpSpPr>
            <a:xfrm>
              <a:off x="3637290" y="2057755"/>
              <a:ext cx="219900" cy="335499"/>
              <a:chOff x="3637290" y="2057755"/>
              <a:chExt cx="219900" cy="335499"/>
            </a:xfrm>
          </p:grpSpPr>
          <p:sp>
            <p:nvSpPr>
              <p:cNvPr id="7873" name="Google Shape;7873;p9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874" name="Google Shape;7874;p9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875" name="Google Shape;7875;p90"/>
          <p:cNvGrpSpPr/>
          <p:nvPr/>
        </p:nvGrpSpPr>
        <p:grpSpPr>
          <a:xfrm>
            <a:off x="4899249" y="1859290"/>
            <a:ext cx="710153" cy="710153"/>
            <a:chOff x="5007123" y="2079403"/>
            <a:chExt cx="687600" cy="687600"/>
          </a:xfrm>
        </p:grpSpPr>
        <p:sp>
          <p:nvSpPr>
            <p:cNvPr id="7876" name="Google Shape;7876;p9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9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9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9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90"/>
          <p:cNvGrpSpPr/>
          <p:nvPr/>
        </p:nvGrpSpPr>
        <p:grpSpPr>
          <a:xfrm>
            <a:off x="5708687" y="1853796"/>
            <a:ext cx="720998" cy="721183"/>
            <a:chOff x="5797446" y="2063053"/>
            <a:chExt cx="698100" cy="698280"/>
          </a:xfrm>
        </p:grpSpPr>
        <p:sp>
          <p:nvSpPr>
            <p:cNvPr id="7881" name="Google Shape;7881;p9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9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9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9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90"/>
          <p:cNvGrpSpPr/>
          <p:nvPr/>
        </p:nvGrpSpPr>
        <p:grpSpPr>
          <a:xfrm>
            <a:off x="8153834" y="3499401"/>
            <a:ext cx="280585" cy="673164"/>
            <a:chOff x="8075075" y="3754290"/>
            <a:chExt cx="255612" cy="613194"/>
          </a:xfrm>
        </p:grpSpPr>
        <p:grpSp>
          <p:nvGrpSpPr>
            <p:cNvPr id="7886" name="Google Shape;7886;p90"/>
            <p:cNvGrpSpPr/>
            <p:nvPr/>
          </p:nvGrpSpPr>
          <p:grpSpPr>
            <a:xfrm>
              <a:off x="8075075" y="3754290"/>
              <a:ext cx="255612" cy="613194"/>
              <a:chOff x="8075075" y="3754290"/>
              <a:chExt cx="255612" cy="613194"/>
            </a:xfrm>
          </p:grpSpPr>
          <p:sp>
            <p:nvSpPr>
              <p:cNvPr id="7887" name="Google Shape;7887;p9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9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9" name="Google Shape;7889;p9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90"/>
          <p:cNvGrpSpPr/>
          <p:nvPr/>
        </p:nvGrpSpPr>
        <p:grpSpPr>
          <a:xfrm>
            <a:off x="5270892" y="3488198"/>
            <a:ext cx="470352" cy="683745"/>
            <a:chOff x="1697726" y="3244179"/>
            <a:chExt cx="788124" cy="1146069"/>
          </a:xfrm>
        </p:grpSpPr>
        <p:sp>
          <p:nvSpPr>
            <p:cNvPr id="7891" name="Google Shape;7891;p9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9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3" name="Google Shape;7893;p90"/>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4" name="Google Shape;7894;p90"/>
          <p:cNvGrpSpPr/>
          <p:nvPr/>
        </p:nvGrpSpPr>
        <p:grpSpPr>
          <a:xfrm>
            <a:off x="5892043" y="3499400"/>
            <a:ext cx="293891" cy="293845"/>
            <a:chOff x="6134814" y="3754290"/>
            <a:chExt cx="293891" cy="293845"/>
          </a:xfrm>
        </p:grpSpPr>
        <p:sp>
          <p:nvSpPr>
            <p:cNvPr id="7895" name="Google Shape;7895;p9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9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90"/>
          <p:cNvGrpSpPr/>
          <p:nvPr/>
        </p:nvGrpSpPr>
        <p:grpSpPr>
          <a:xfrm>
            <a:off x="5892043" y="3878071"/>
            <a:ext cx="293891" cy="293891"/>
            <a:chOff x="6134814" y="4086186"/>
            <a:chExt cx="293891" cy="293891"/>
          </a:xfrm>
        </p:grpSpPr>
        <p:sp>
          <p:nvSpPr>
            <p:cNvPr id="7898" name="Google Shape;7898;p9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9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0" name="Google Shape;7900;p90"/>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90"/>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2" name="Google Shape;7902;p90"/>
          <p:cNvGrpSpPr/>
          <p:nvPr/>
        </p:nvGrpSpPr>
        <p:grpSpPr>
          <a:xfrm>
            <a:off x="7817018" y="2706764"/>
            <a:ext cx="622883" cy="621944"/>
            <a:chOff x="1187048" y="238125"/>
            <a:chExt cx="5256397" cy="5248476"/>
          </a:xfrm>
        </p:grpSpPr>
        <p:sp>
          <p:nvSpPr>
            <p:cNvPr id="7903" name="Google Shape;7903;p9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9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9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9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90"/>
          <p:cNvGrpSpPr/>
          <p:nvPr/>
        </p:nvGrpSpPr>
        <p:grpSpPr>
          <a:xfrm>
            <a:off x="2274123" y="2716372"/>
            <a:ext cx="1310987" cy="612407"/>
            <a:chOff x="238125" y="1188750"/>
            <a:chExt cx="7140450" cy="3335550"/>
          </a:xfrm>
        </p:grpSpPr>
        <p:sp>
          <p:nvSpPr>
            <p:cNvPr id="7908" name="Google Shape;7908;p9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9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9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90"/>
          <p:cNvGrpSpPr/>
          <p:nvPr/>
        </p:nvGrpSpPr>
        <p:grpSpPr>
          <a:xfrm>
            <a:off x="6599995" y="2706927"/>
            <a:ext cx="1110299" cy="621702"/>
            <a:chOff x="238125" y="1335475"/>
            <a:chExt cx="5418735" cy="3034175"/>
          </a:xfrm>
        </p:grpSpPr>
        <p:sp>
          <p:nvSpPr>
            <p:cNvPr id="7914" name="Google Shape;7914;p9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9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9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90"/>
          <p:cNvGrpSpPr/>
          <p:nvPr/>
        </p:nvGrpSpPr>
        <p:grpSpPr>
          <a:xfrm>
            <a:off x="5417655" y="2703824"/>
            <a:ext cx="1074451" cy="627181"/>
            <a:chOff x="5359127" y="2910889"/>
            <a:chExt cx="1097723" cy="640831"/>
          </a:xfrm>
        </p:grpSpPr>
        <p:grpSp>
          <p:nvGrpSpPr>
            <p:cNvPr id="7918" name="Google Shape;7918;p90"/>
            <p:cNvGrpSpPr/>
            <p:nvPr/>
          </p:nvGrpSpPr>
          <p:grpSpPr>
            <a:xfrm>
              <a:off x="5929791" y="3263088"/>
              <a:ext cx="527060" cy="287097"/>
              <a:chOff x="5929791" y="3263088"/>
              <a:chExt cx="527060" cy="287097"/>
            </a:xfrm>
          </p:grpSpPr>
          <p:sp>
            <p:nvSpPr>
              <p:cNvPr id="7919" name="Google Shape;7919;p9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920" name="Google Shape;7920;p9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921" name="Google Shape;7921;p90"/>
            <p:cNvGrpSpPr/>
            <p:nvPr/>
          </p:nvGrpSpPr>
          <p:grpSpPr>
            <a:xfrm>
              <a:off x="5359127" y="3263089"/>
              <a:ext cx="526428" cy="288631"/>
              <a:chOff x="5359127" y="3263089"/>
              <a:chExt cx="526428" cy="288631"/>
            </a:xfrm>
          </p:grpSpPr>
          <p:sp>
            <p:nvSpPr>
              <p:cNvPr id="7922" name="Google Shape;7922;p9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923" name="Google Shape;7923;p9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924" name="Google Shape;7924;p90"/>
            <p:cNvGrpSpPr/>
            <p:nvPr/>
          </p:nvGrpSpPr>
          <p:grpSpPr>
            <a:xfrm>
              <a:off x="5551525" y="2910889"/>
              <a:ext cx="520901" cy="610283"/>
              <a:chOff x="5551525" y="2910889"/>
              <a:chExt cx="520901" cy="610283"/>
            </a:xfrm>
          </p:grpSpPr>
          <p:sp>
            <p:nvSpPr>
              <p:cNvPr id="7925" name="Google Shape;7925;p9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926" name="Google Shape;7926;p9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927" name="Google Shape;7927;p90"/>
            <p:cNvGrpSpPr/>
            <p:nvPr/>
          </p:nvGrpSpPr>
          <p:grpSpPr>
            <a:xfrm>
              <a:off x="5743962" y="2919100"/>
              <a:ext cx="623674" cy="284502"/>
              <a:chOff x="5743962" y="2919100"/>
              <a:chExt cx="623674" cy="284502"/>
            </a:xfrm>
          </p:grpSpPr>
          <p:sp>
            <p:nvSpPr>
              <p:cNvPr id="7928" name="Google Shape;7928;p9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929" name="Google Shape;7929;p9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930" name="Google Shape;7930;p90"/>
          <p:cNvGrpSpPr/>
          <p:nvPr/>
        </p:nvGrpSpPr>
        <p:grpSpPr>
          <a:xfrm>
            <a:off x="7568868" y="1854536"/>
            <a:ext cx="874976" cy="719600"/>
            <a:chOff x="7608988" y="2093194"/>
            <a:chExt cx="817276" cy="672147"/>
          </a:xfrm>
        </p:grpSpPr>
        <p:cxnSp>
          <p:nvCxnSpPr>
            <p:cNvPr id="7931" name="Google Shape;7931;p9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932" name="Google Shape;7932;p9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933" name="Google Shape;7933;p9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934" name="Google Shape;7934;p9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935" name="Google Shape;7935;p9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936" name="Google Shape;7936;p9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937" name="Google Shape;7937;p90"/>
            <p:cNvGrpSpPr/>
            <p:nvPr/>
          </p:nvGrpSpPr>
          <p:grpSpPr>
            <a:xfrm>
              <a:off x="7721175" y="2093194"/>
              <a:ext cx="599587" cy="623846"/>
              <a:chOff x="7721175" y="2093194"/>
              <a:chExt cx="599587" cy="623846"/>
            </a:xfrm>
          </p:grpSpPr>
          <p:grpSp>
            <p:nvGrpSpPr>
              <p:cNvPr id="7938" name="Google Shape;7938;p90"/>
              <p:cNvGrpSpPr/>
              <p:nvPr/>
            </p:nvGrpSpPr>
            <p:grpSpPr>
              <a:xfrm>
                <a:off x="7721175" y="2093194"/>
                <a:ext cx="291605" cy="623846"/>
                <a:chOff x="9405575" y="2061418"/>
                <a:chExt cx="291605" cy="623846"/>
              </a:xfrm>
            </p:grpSpPr>
            <p:sp>
              <p:nvSpPr>
                <p:cNvPr id="7939" name="Google Shape;7939;p9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9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9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9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9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9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9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90"/>
              <p:cNvGrpSpPr/>
              <p:nvPr/>
            </p:nvGrpSpPr>
            <p:grpSpPr>
              <a:xfrm flipH="1">
                <a:off x="8029157" y="2093194"/>
                <a:ext cx="291605" cy="623846"/>
                <a:chOff x="9405575" y="2061418"/>
                <a:chExt cx="291605" cy="623846"/>
              </a:xfrm>
            </p:grpSpPr>
            <p:sp>
              <p:nvSpPr>
                <p:cNvPr id="7947" name="Google Shape;7947;p9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9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9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9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9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9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9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54" name="Google Shape;7954;p90"/>
          <p:cNvGrpSpPr/>
          <p:nvPr/>
        </p:nvGrpSpPr>
        <p:grpSpPr>
          <a:xfrm>
            <a:off x="4013304" y="970938"/>
            <a:ext cx="712557" cy="785901"/>
            <a:chOff x="4206459" y="1191441"/>
            <a:chExt cx="712557" cy="785901"/>
          </a:xfrm>
        </p:grpSpPr>
        <p:sp>
          <p:nvSpPr>
            <p:cNvPr id="7955" name="Google Shape;7955;p9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9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9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9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9" name="Google Shape;7959;p90"/>
            <p:cNvGrpSpPr/>
            <p:nvPr/>
          </p:nvGrpSpPr>
          <p:grpSpPr>
            <a:xfrm>
              <a:off x="4644280" y="1290523"/>
              <a:ext cx="143716" cy="29463"/>
              <a:chOff x="4644280" y="1290523"/>
              <a:chExt cx="143716" cy="29463"/>
            </a:xfrm>
          </p:grpSpPr>
          <p:sp>
            <p:nvSpPr>
              <p:cNvPr id="7960" name="Google Shape;7960;p9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9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9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90"/>
            <p:cNvGrpSpPr/>
            <p:nvPr/>
          </p:nvGrpSpPr>
          <p:grpSpPr>
            <a:xfrm>
              <a:off x="4356567" y="1191441"/>
              <a:ext cx="143690" cy="29488"/>
              <a:chOff x="4356567" y="1191441"/>
              <a:chExt cx="143690" cy="29488"/>
            </a:xfrm>
          </p:grpSpPr>
          <p:sp>
            <p:nvSpPr>
              <p:cNvPr id="7965" name="Google Shape;7965;p9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9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9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9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90"/>
            <p:cNvGrpSpPr/>
            <p:nvPr/>
          </p:nvGrpSpPr>
          <p:grpSpPr>
            <a:xfrm>
              <a:off x="4339009" y="1863727"/>
              <a:ext cx="143703" cy="29476"/>
              <a:chOff x="4339009" y="1863727"/>
              <a:chExt cx="143703" cy="29476"/>
            </a:xfrm>
          </p:grpSpPr>
          <p:sp>
            <p:nvSpPr>
              <p:cNvPr id="7970" name="Google Shape;7970;p9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9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9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9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90"/>
            <p:cNvGrpSpPr/>
            <p:nvPr/>
          </p:nvGrpSpPr>
          <p:grpSpPr>
            <a:xfrm>
              <a:off x="4206459" y="1607315"/>
              <a:ext cx="29539" cy="142899"/>
              <a:chOff x="4206459" y="1607315"/>
              <a:chExt cx="29539" cy="142899"/>
            </a:xfrm>
          </p:grpSpPr>
          <p:sp>
            <p:nvSpPr>
              <p:cNvPr id="7975" name="Google Shape;7975;p9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9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9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9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9" name="Google Shape;7979;p9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9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9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9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3" name="Google Shape;7983;p90"/>
            <p:cNvGrpSpPr/>
            <p:nvPr/>
          </p:nvGrpSpPr>
          <p:grpSpPr>
            <a:xfrm>
              <a:off x="4889463" y="1423737"/>
              <a:ext cx="29552" cy="142899"/>
              <a:chOff x="4889463" y="1423737"/>
              <a:chExt cx="29552" cy="142899"/>
            </a:xfrm>
          </p:grpSpPr>
          <p:sp>
            <p:nvSpPr>
              <p:cNvPr id="7984" name="Google Shape;7984;p9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9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9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9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90"/>
            <p:cNvGrpSpPr/>
            <p:nvPr/>
          </p:nvGrpSpPr>
          <p:grpSpPr>
            <a:xfrm>
              <a:off x="4771663" y="1876896"/>
              <a:ext cx="108651" cy="100447"/>
              <a:chOff x="4771663" y="1876896"/>
              <a:chExt cx="108651" cy="100447"/>
            </a:xfrm>
          </p:grpSpPr>
          <p:sp>
            <p:nvSpPr>
              <p:cNvPr id="7989" name="Google Shape;7989;p9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9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9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9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3" name="Google Shape;7993;p90"/>
          <p:cNvGrpSpPr/>
          <p:nvPr/>
        </p:nvGrpSpPr>
        <p:grpSpPr>
          <a:xfrm>
            <a:off x="4008780" y="1854161"/>
            <a:ext cx="791287" cy="720350"/>
            <a:chOff x="267375" y="1071875"/>
            <a:chExt cx="470500" cy="428550"/>
          </a:xfrm>
        </p:grpSpPr>
        <p:sp>
          <p:nvSpPr>
            <p:cNvPr id="7994" name="Google Shape;7994;p9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9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9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9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9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9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9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9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90"/>
          <p:cNvGrpSpPr/>
          <p:nvPr/>
        </p:nvGrpSpPr>
        <p:grpSpPr>
          <a:xfrm>
            <a:off x="709275" y="3498791"/>
            <a:ext cx="1408444" cy="673166"/>
            <a:chOff x="712664" y="3693287"/>
            <a:chExt cx="1460738" cy="698160"/>
          </a:xfrm>
        </p:grpSpPr>
        <p:grpSp>
          <p:nvGrpSpPr>
            <p:cNvPr id="8003" name="Google Shape;8003;p90"/>
            <p:cNvGrpSpPr/>
            <p:nvPr/>
          </p:nvGrpSpPr>
          <p:grpSpPr>
            <a:xfrm>
              <a:off x="1380079" y="4133090"/>
              <a:ext cx="234048" cy="258099"/>
              <a:chOff x="1380079" y="4133090"/>
              <a:chExt cx="234048" cy="258099"/>
            </a:xfrm>
          </p:grpSpPr>
          <p:sp>
            <p:nvSpPr>
              <p:cNvPr id="8004" name="Google Shape;8004;p9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9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9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90"/>
            <p:cNvGrpSpPr/>
            <p:nvPr/>
          </p:nvGrpSpPr>
          <p:grpSpPr>
            <a:xfrm>
              <a:off x="884610" y="3864082"/>
              <a:ext cx="1118566" cy="527275"/>
              <a:chOff x="890961" y="3865463"/>
              <a:chExt cx="1115221" cy="525698"/>
            </a:xfrm>
          </p:grpSpPr>
          <p:sp>
            <p:nvSpPr>
              <p:cNvPr id="8008" name="Google Shape;8008;p9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9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9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90"/>
            <p:cNvGrpSpPr/>
            <p:nvPr/>
          </p:nvGrpSpPr>
          <p:grpSpPr>
            <a:xfrm>
              <a:off x="712664" y="3693287"/>
              <a:ext cx="1460738" cy="698160"/>
              <a:chOff x="712664" y="3693025"/>
              <a:chExt cx="1460738" cy="698160"/>
            </a:xfrm>
          </p:grpSpPr>
          <p:sp>
            <p:nvSpPr>
              <p:cNvPr id="8012" name="Google Shape;8012;p9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9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9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9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9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9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8" name="Google Shape;8018;p90"/>
          <p:cNvGrpSpPr/>
          <p:nvPr/>
        </p:nvGrpSpPr>
        <p:grpSpPr>
          <a:xfrm>
            <a:off x="3146990" y="970938"/>
            <a:ext cx="795485" cy="738831"/>
            <a:chOff x="3348603" y="1236445"/>
            <a:chExt cx="749256" cy="695894"/>
          </a:xfrm>
        </p:grpSpPr>
        <p:grpSp>
          <p:nvGrpSpPr>
            <p:cNvPr id="8019" name="Google Shape;8019;p90"/>
            <p:cNvGrpSpPr/>
            <p:nvPr/>
          </p:nvGrpSpPr>
          <p:grpSpPr>
            <a:xfrm>
              <a:off x="3583779" y="1236445"/>
              <a:ext cx="293795" cy="285811"/>
              <a:chOff x="3750225" y="1774000"/>
              <a:chExt cx="149575" cy="145525"/>
            </a:xfrm>
          </p:grpSpPr>
          <p:sp>
            <p:nvSpPr>
              <p:cNvPr id="8020" name="Google Shape;8020;p9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9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90"/>
            <p:cNvGrpSpPr/>
            <p:nvPr/>
          </p:nvGrpSpPr>
          <p:grpSpPr>
            <a:xfrm>
              <a:off x="3775534" y="1462599"/>
              <a:ext cx="322325" cy="285958"/>
              <a:chOff x="3847850" y="1889150"/>
              <a:chExt cx="164100" cy="145600"/>
            </a:xfrm>
          </p:grpSpPr>
          <p:sp>
            <p:nvSpPr>
              <p:cNvPr id="8023" name="Google Shape;8023;p9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9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90"/>
            <p:cNvGrpSpPr/>
            <p:nvPr/>
          </p:nvGrpSpPr>
          <p:grpSpPr>
            <a:xfrm>
              <a:off x="3545329" y="1646528"/>
              <a:ext cx="293746" cy="285811"/>
              <a:chOff x="3730650" y="1982800"/>
              <a:chExt cx="149550" cy="145525"/>
            </a:xfrm>
          </p:grpSpPr>
          <p:sp>
            <p:nvSpPr>
              <p:cNvPr id="8026" name="Google Shape;8026;p9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9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90"/>
            <p:cNvGrpSpPr/>
            <p:nvPr/>
          </p:nvGrpSpPr>
          <p:grpSpPr>
            <a:xfrm>
              <a:off x="3348603" y="1415046"/>
              <a:ext cx="294384" cy="284387"/>
              <a:chOff x="3630494" y="1864938"/>
              <a:chExt cx="149875" cy="144800"/>
            </a:xfrm>
          </p:grpSpPr>
          <p:sp>
            <p:nvSpPr>
              <p:cNvPr id="8029" name="Google Shape;8029;p9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9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1" name="Google Shape;8031;p90"/>
          <p:cNvGrpSpPr/>
          <p:nvPr/>
        </p:nvGrpSpPr>
        <p:grpSpPr>
          <a:xfrm>
            <a:off x="2268517" y="3493834"/>
            <a:ext cx="1324924" cy="678083"/>
            <a:chOff x="2413923" y="3711366"/>
            <a:chExt cx="1374117" cy="703260"/>
          </a:xfrm>
        </p:grpSpPr>
        <p:grpSp>
          <p:nvGrpSpPr>
            <p:cNvPr id="8032" name="Google Shape;8032;p90"/>
            <p:cNvGrpSpPr/>
            <p:nvPr/>
          </p:nvGrpSpPr>
          <p:grpSpPr>
            <a:xfrm>
              <a:off x="2413923" y="3711366"/>
              <a:ext cx="1374117" cy="703260"/>
              <a:chOff x="2413923" y="3711366"/>
              <a:chExt cx="1374117" cy="703260"/>
            </a:xfrm>
          </p:grpSpPr>
          <p:sp>
            <p:nvSpPr>
              <p:cNvPr id="8033" name="Google Shape;8033;p9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4" name="Google Shape;8034;p90"/>
              <p:cNvGrpSpPr/>
              <p:nvPr/>
            </p:nvGrpSpPr>
            <p:grpSpPr>
              <a:xfrm>
                <a:off x="2600284" y="3808654"/>
                <a:ext cx="234506" cy="138009"/>
                <a:chOff x="2600284" y="3808654"/>
                <a:chExt cx="234506" cy="138009"/>
              </a:xfrm>
            </p:grpSpPr>
            <p:sp>
              <p:nvSpPr>
                <p:cNvPr id="8035" name="Google Shape;8035;p9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6" name="Google Shape;8036;p9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037" name="Google Shape;8037;p90"/>
              <p:cNvGrpSpPr/>
              <p:nvPr/>
            </p:nvGrpSpPr>
            <p:grpSpPr>
              <a:xfrm>
                <a:off x="3359659" y="3805664"/>
                <a:ext cx="232294" cy="141000"/>
                <a:chOff x="3359659" y="3805664"/>
                <a:chExt cx="232294" cy="141000"/>
              </a:xfrm>
            </p:grpSpPr>
            <p:sp>
              <p:nvSpPr>
                <p:cNvPr id="8038" name="Google Shape;8038;p9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9" name="Google Shape;8039;p9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040" name="Google Shape;8040;p90"/>
              <p:cNvGrpSpPr/>
              <p:nvPr/>
            </p:nvGrpSpPr>
            <p:grpSpPr>
              <a:xfrm>
                <a:off x="3067316" y="3711366"/>
                <a:ext cx="66900" cy="166809"/>
                <a:chOff x="3067316" y="3711366"/>
                <a:chExt cx="66900" cy="166809"/>
              </a:xfrm>
            </p:grpSpPr>
            <p:sp>
              <p:nvSpPr>
                <p:cNvPr id="8041" name="Google Shape;8041;p9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2" name="Google Shape;8042;p9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043" name="Google Shape;8043;p90"/>
              <p:cNvGrpSpPr/>
              <p:nvPr/>
            </p:nvGrpSpPr>
            <p:grpSpPr>
              <a:xfrm>
                <a:off x="2413923" y="4058666"/>
                <a:ext cx="224119" cy="66900"/>
                <a:chOff x="2413923" y="4058666"/>
                <a:chExt cx="224119" cy="66900"/>
              </a:xfrm>
            </p:grpSpPr>
            <p:sp>
              <p:nvSpPr>
                <p:cNvPr id="8044" name="Google Shape;8044;p9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5" name="Google Shape;8045;p9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046" name="Google Shape;8046;p90"/>
              <p:cNvGrpSpPr/>
              <p:nvPr/>
            </p:nvGrpSpPr>
            <p:grpSpPr>
              <a:xfrm>
                <a:off x="3564643" y="4058666"/>
                <a:ext cx="223397" cy="66900"/>
                <a:chOff x="3564643" y="4058666"/>
                <a:chExt cx="223397" cy="66900"/>
              </a:xfrm>
            </p:grpSpPr>
            <p:sp>
              <p:nvSpPr>
                <p:cNvPr id="8047" name="Google Shape;8047;p9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8" name="Google Shape;8048;p9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049" name="Google Shape;8049;p90"/>
            <p:cNvGrpSpPr/>
            <p:nvPr/>
          </p:nvGrpSpPr>
          <p:grpSpPr>
            <a:xfrm>
              <a:off x="2633353" y="3965763"/>
              <a:ext cx="933975" cy="445687"/>
              <a:chOff x="2633353" y="3965763"/>
              <a:chExt cx="933975" cy="445687"/>
            </a:xfrm>
          </p:grpSpPr>
          <p:sp>
            <p:nvSpPr>
              <p:cNvPr id="8050" name="Google Shape;8050;p9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9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2" name="Google Shape;8052;p90"/>
          <p:cNvGrpSpPr/>
          <p:nvPr/>
        </p:nvGrpSpPr>
        <p:grpSpPr>
          <a:xfrm>
            <a:off x="6392789" y="1044382"/>
            <a:ext cx="1131087" cy="587383"/>
            <a:chOff x="238125" y="999450"/>
            <a:chExt cx="7140700" cy="3708225"/>
          </a:xfrm>
        </p:grpSpPr>
        <p:sp>
          <p:nvSpPr>
            <p:cNvPr id="8053" name="Google Shape;8053;p9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9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9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9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9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9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9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9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9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90"/>
          <p:cNvGrpSpPr/>
          <p:nvPr/>
        </p:nvGrpSpPr>
        <p:grpSpPr>
          <a:xfrm>
            <a:off x="3744240" y="3493876"/>
            <a:ext cx="1375854" cy="678131"/>
            <a:chOff x="3913765" y="3641905"/>
            <a:chExt cx="1522805" cy="750560"/>
          </a:xfrm>
        </p:grpSpPr>
        <p:grpSp>
          <p:nvGrpSpPr>
            <p:cNvPr id="8063" name="Google Shape;8063;p90"/>
            <p:cNvGrpSpPr/>
            <p:nvPr/>
          </p:nvGrpSpPr>
          <p:grpSpPr>
            <a:xfrm>
              <a:off x="3913765" y="3997002"/>
              <a:ext cx="1522805" cy="395463"/>
              <a:chOff x="3913765" y="3997002"/>
              <a:chExt cx="1522805" cy="395463"/>
            </a:xfrm>
          </p:grpSpPr>
          <p:grpSp>
            <p:nvGrpSpPr>
              <p:cNvPr id="8064" name="Google Shape;8064;p90"/>
              <p:cNvGrpSpPr/>
              <p:nvPr/>
            </p:nvGrpSpPr>
            <p:grpSpPr>
              <a:xfrm>
                <a:off x="3913765" y="4138659"/>
                <a:ext cx="507602" cy="253806"/>
                <a:chOff x="3913765" y="4138659"/>
                <a:chExt cx="507602" cy="253806"/>
              </a:xfrm>
            </p:grpSpPr>
            <p:sp>
              <p:nvSpPr>
                <p:cNvPr id="8065" name="Google Shape;8065;p9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9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067" name="Google Shape;8067;p90"/>
              <p:cNvGrpSpPr/>
              <p:nvPr/>
            </p:nvGrpSpPr>
            <p:grpSpPr>
              <a:xfrm>
                <a:off x="4421361" y="3997002"/>
                <a:ext cx="507618" cy="395463"/>
                <a:chOff x="4421361" y="3997002"/>
                <a:chExt cx="507618" cy="395463"/>
              </a:xfrm>
            </p:grpSpPr>
            <p:sp>
              <p:nvSpPr>
                <p:cNvPr id="8068" name="Google Shape;8068;p9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9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90"/>
              <p:cNvGrpSpPr/>
              <p:nvPr/>
            </p:nvGrpSpPr>
            <p:grpSpPr>
              <a:xfrm>
                <a:off x="4928973" y="4189418"/>
                <a:ext cx="507596" cy="203047"/>
                <a:chOff x="4928973" y="4189418"/>
                <a:chExt cx="507596" cy="203047"/>
              </a:xfrm>
            </p:grpSpPr>
            <p:sp>
              <p:nvSpPr>
                <p:cNvPr id="8071" name="Google Shape;8071;p9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9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3" name="Google Shape;8073;p90"/>
            <p:cNvGrpSpPr/>
            <p:nvPr/>
          </p:nvGrpSpPr>
          <p:grpSpPr>
            <a:xfrm>
              <a:off x="4482186" y="3641905"/>
              <a:ext cx="397605" cy="349784"/>
              <a:chOff x="2906375" y="1159725"/>
              <a:chExt cx="1860575" cy="1636800"/>
            </a:xfrm>
          </p:grpSpPr>
          <p:sp>
            <p:nvSpPr>
              <p:cNvPr id="8074" name="Google Shape;8074;p9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9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9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9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8" name="Google Shape;8078;p90"/>
          <p:cNvGrpSpPr/>
          <p:nvPr/>
        </p:nvGrpSpPr>
        <p:grpSpPr>
          <a:xfrm>
            <a:off x="6528949" y="1853803"/>
            <a:ext cx="940737" cy="721067"/>
            <a:chOff x="6599718" y="2068734"/>
            <a:chExt cx="940737" cy="721067"/>
          </a:xfrm>
        </p:grpSpPr>
        <p:sp>
          <p:nvSpPr>
            <p:cNvPr id="8079" name="Google Shape;8079;p9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9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9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9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9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9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5" name="Google Shape;8085;p90"/>
            <p:cNvGrpSpPr/>
            <p:nvPr/>
          </p:nvGrpSpPr>
          <p:grpSpPr>
            <a:xfrm>
              <a:off x="6836957" y="2068734"/>
              <a:ext cx="461892" cy="721067"/>
              <a:chOff x="6836957" y="2068734"/>
              <a:chExt cx="461892" cy="721067"/>
            </a:xfrm>
          </p:grpSpPr>
          <p:sp>
            <p:nvSpPr>
              <p:cNvPr id="8086" name="Google Shape;8086;p9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9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9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9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9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9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2" name="Google Shape;8092;p90"/>
              <p:cNvGrpSpPr/>
              <p:nvPr/>
            </p:nvGrpSpPr>
            <p:grpSpPr>
              <a:xfrm>
                <a:off x="6836957" y="2068734"/>
                <a:ext cx="461892" cy="721067"/>
                <a:chOff x="6836957" y="2068734"/>
                <a:chExt cx="461892" cy="721067"/>
              </a:xfrm>
            </p:grpSpPr>
            <p:sp>
              <p:nvSpPr>
                <p:cNvPr id="8093" name="Google Shape;8093;p9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9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9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9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9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9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9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00" name="Google Shape;8100;p90"/>
          <p:cNvGrpSpPr/>
          <p:nvPr/>
        </p:nvGrpSpPr>
        <p:grpSpPr>
          <a:xfrm>
            <a:off x="2412267" y="1858149"/>
            <a:ext cx="712577" cy="712374"/>
            <a:chOff x="2559249" y="2069323"/>
            <a:chExt cx="685566" cy="685634"/>
          </a:xfrm>
        </p:grpSpPr>
        <p:sp>
          <p:nvSpPr>
            <p:cNvPr id="8101" name="Google Shape;8101;p9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9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9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9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9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9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9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9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9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9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9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9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9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90"/>
          <p:cNvGrpSpPr/>
          <p:nvPr/>
        </p:nvGrpSpPr>
        <p:grpSpPr>
          <a:xfrm>
            <a:off x="7594705" y="970938"/>
            <a:ext cx="845645" cy="711911"/>
            <a:chOff x="951975" y="315800"/>
            <a:chExt cx="5860325" cy="4933550"/>
          </a:xfrm>
        </p:grpSpPr>
        <p:sp>
          <p:nvSpPr>
            <p:cNvPr id="8115" name="Google Shape;8115;p9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9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9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9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9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9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9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9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90"/>
          <p:cNvGrpSpPr/>
          <p:nvPr/>
        </p:nvGrpSpPr>
        <p:grpSpPr>
          <a:xfrm>
            <a:off x="3691834" y="2707047"/>
            <a:ext cx="1617932" cy="621724"/>
            <a:chOff x="3862800" y="3038525"/>
            <a:chExt cx="1329006" cy="510698"/>
          </a:xfrm>
        </p:grpSpPr>
        <p:sp>
          <p:nvSpPr>
            <p:cNvPr id="8124" name="Google Shape;8124;p9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9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6" name="Google Shape;8126;p90"/>
            <p:cNvGrpSpPr/>
            <p:nvPr/>
          </p:nvGrpSpPr>
          <p:grpSpPr>
            <a:xfrm>
              <a:off x="3967075" y="3040337"/>
              <a:ext cx="1019927" cy="402126"/>
              <a:chOff x="3967075" y="3040337"/>
              <a:chExt cx="1019927" cy="402126"/>
            </a:xfrm>
          </p:grpSpPr>
          <p:sp>
            <p:nvSpPr>
              <p:cNvPr id="8127" name="Google Shape;8127;p9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9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90"/>
            <p:cNvGrpSpPr/>
            <p:nvPr/>
          </p:nvGrpSpPr>
          <p:grpSpPr>
            <a:xfrm>
              <a:off x="4186700" y="3040337"/>
              <a:ext cx="390475" cy="183289"/>
              <a:chOff x="4186700" y="3040337"/>
              <a:chExt cx="390475" cy="183289"/>
            </a:xfrm>
          </p:grpSpPr>
          <p:sp>
            <p:nvSpPr>
              <p:cNvPr id="8130" name="Google Shape;8130;p9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9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90"/>
            <p:cNvGrpSpPr/>
            <p:nvPr/>
          </p:nvGrpSpPr>
          <p:grpSpPr>
            <a:xfrm>
              <a:off x="4073727" y="3040337"/>
              <a:ext cx="697794" cy="296263"/>
              <a:chOff x="4073727" y="3040337"/>
              <a:chExt cx="697794" cy="296263"/>
            </a:xfrm>
          </p:grpSpPr>
          <p:sp>
            <p:nvSpPr>
              <p:cNvPr id="8133" name="Google Shape;8133;p9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9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90"/>
            <p:cNvGrpSpPr/>
            <p:nvPr/>
          </p:nvGrpSpPr>
          <p:grpSpPr>
            <a:xfrm>
              <a:off x="3862800" y="3038525"/>
              <a:ext cx="1329006" cy="510698"/>
              <a:chOff x="3862800" y="3038525"/>
              <a:chExt cx="1329006" cy="510698"/>
            </a:xfrm>
          </p:grpSpPr>
          <p:sp>
            <p:nvSpPr>
              <p:cNvPr id="8136" name="Google Shape;8136;p9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9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8" name="Google Shape;8138;p90"/>
          <p:cNvGrpSpPr/>
          <p:nvPr/>
        </p:nvGrpSpPr>
        <p:grpSpPr>
          <a:xfrm>
            <a:off x="700156" y="970938"/>
            <a:ext cx="883205" cy="775176"/>
            <a:chOff x="649648" y="271400"/>
            <a:chExt cx="6215377" cy="5455143"/>
          </a:xfrm>
        </p:grpSpPr>
        <p:sp>
          <p:nvSpPr>
            <p:cNvPr id="8139" name="Google Shape;8139;p9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9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9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9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9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9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9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9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9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9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9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9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90"/>
          <p:cNvGrpSpPr/>
          <p:nvPr/>
        </p:nvGrpSpPr>
        <p:grpSpPr>
          <a:xfrm>
            <a:off x="2308457" y="970938"/>
            <a:ext cx="767704" cy="815489"/>
            <a:chOff x="2499700" y="1135950"/>
            <a:chExt cx="732402" cy="777990"/>
          </a:xfrm>
        </p:grpSpPr>
        <p:grpSp>
          <p:nvGrpSpPr>
            <p:cNvPr id="8152" name="Google Shape;8152;p90"/>
            <p:cNvGrpSpPr/>
            <p:nvPr/>
          </p:nvGrpSpPr>
          <p:grpSpPr>
            <a:xfrm>
              <a:off x="2499700" y="1135950"/>
              <a:ext cx="732402" cy="694705"/>
              <a:chOff x="2499700" y="1135950"/>
              <a:chExt cx="732402" cy="694705"/>
            </a:xfrm>
          </p:grpSpPr>
          <p:sp>
            <p:nvSpPr>
              <p:cNvPr id="8153" name="Google Shape;8153;p9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9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9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9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9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9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9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9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9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9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9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9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9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9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9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9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9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9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9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9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9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9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9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90"/>
            <p:cNvGrpSpPr/>
            <p:nvPr/>
          </p:nvGrpSpPr>
          <p:grpSpPr>
            <a:xfrm>
              <a:off x="2517909" y="1188726"/>
              <a:ext cx="702702" cy="725214"/>
              <a:chOff x="2517909" y="1188726"/>
              <a:chExt cx="702702" cy="725214"/>
            </a:xfrm>
          </p:grpSpPr>
          <p:sp>
            <p:nvSpPr>
              <p:cNvPr id="8181" name="Google Shape;8181;p9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9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9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9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9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86" name="Google Shape;8186;p90"/>
          <p:cNvGrpSpPr/>
          <p:nvPr/>
        </p:nvGrpSpPr>
        <p:grpSpPr>
          <a:xfrm>
            <a:off x="1654189" y="970938"/>
            <a:ext cx="583439" cy="870229"/>
            <a:chOff x="1716825" y="1121550"/>
            <a:chExt cx="622800" cy="928938"/>
          </a:xfrm>
        </p:grpSpPr>
        <p:grpSp>
          <p:nvGrpSpPr>
            <p:cNvPr id="8187" name="Google Shape;8187;p90"/>
            <p:cNvGrpSpPr/>
            <p:nvPr/>
          </p:nvGrpSpPr>
          <p:grpSpPr>
            <a:xfrm>
              <a:off x="1716825" y="1121550"/>
              <a:ext cx="622800" cy="928938"/>
              <a:chOff x="1716825" y="1121550"/>
              <a:chExt cx="622800" cy="928938"/>
            </a:xfrm>
          </p:grpSpPr>
          <p:cxnSp>
            <p:nvCxnSpPr>
              <p:cNvPr id="8188" name="Google Shape;8188;p9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189" name="Google Shape;8189;p9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90"/>
            <p:cNvGrpSpPr/>
            <p:nvPr/>
          </p:nvGrpSpPr>
          <p:grpSpPr>
            <a:xfrm>
              <a:off x="1768050" y="1172775"/>
              <a:ext cx="520200" cy="832000"/>
              <a:chOff x="1768050" y="1172775"/>
              <a:chExt cx="520200" cy="832000"/>
            </a:xfrm>
          </p:grpSpPr>
          <p:cxnSp>
            <p:nvCxnSpPr>
              <p:cNvPr id="8191" name="Google Shape;8191;p9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192" name="Google Shape;8192;p9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90"/>
            <p:cNvGrpSpPr/>
            <p:nvPr/>
          </p:nvGrpSpPr>
          <p:grpSpPr>
            <a:xfrm>
              <a:off x="1820100" y="1225475"/>
              <a:ext cx="416400" cy="729575"/>
              <a:chOff x="1820100" y="1225475"/>
              <a:chExt cx="416400" cy="729575"/>
            </a:xfrm>
          </p:grpSpPr>
          <p:cxnSp>
            <p:nvCxnSpPr>
              <p:cNvPr id="8194" name="Google Shape;8194;p9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195" name="Google Shape;8195;p9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90"/>
            <p:cNvGrpSpPr/>
            <p:nvPr/>
          </p:nvGrpSpPr>
          <p:grpSpPr>
            <a:xfrm>
              <a:off x="1874250" y="1278825"/>
              <a:ext cx="308100" cy="605275"/>
              <a:chOff x="1874250" y="1278825"/>
              <a:chExt cx="308100" cy="605275"/>
            </a:xfrm>
          </p:grpSpPr>
          <p:cxnSp>
            <p:nvCxnSpPr>
              <p:cNvPr id="8197" name="Google Shape;8197;p9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198" name="Google Shape;8198;p9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9" name="Google Shape;8199;p9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90"/>
          <p:cNvGrpSpPr/>
          <p:nvPr/>
        </p:nvGrpSpPr>
        <p:grpSpPr>
          <a:xfrm>
            <a:off x="1574012" y="1857260"/>
            <a:ext cx="739072" cy="714152"/>
            <a:chOff x="4334725" y="1355875"/>
            <a:chExt cx="3106650" cy="3001900"/>
          </a:xfrm>
        </p:grpSpPr>
        <p:grpSp>
          <p:nvGrpSpPr>
            <p:cNvPr id="8201" name="Google Shape;8201;p90"/>
            <p:cNvGrpSpPr/>
            <p:nvPr/>
          </p:nvGrpSpPr>
          <p:grpSpPr>
            <a:xfrm>
              <a:off x="4516050" y="1724875"/>
              <a:ext cx="2693725" cy="2632900"/>
              <a:chOff x="4516050" y="1724875"/>
              <a:chExt cx="2693725" cy="2632900"/>
            </a:xfrm>
          </p:grpSpPr>
          <p:sp>
            <p:nvSpPr>
              <p:cNvPr id="8202" name="Google Shape;8202;p9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9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9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90"/>
            <p:cNvGrpSpPr/>
            <p:nvPr/>
          </p:nvGrpSpPr>
          <p:grpSpPr>
            <a:xfrm>
              <a:off x="4334725" y="1355875"/>
              <a:ext cx="3106650" cy="2709650"/>
              <a:chOff x="4334725" y="1355875"/>
              <a:chExt cx="3106650" cy="2709650"/>
            </a:xfrm>
          </p:grpSpPr>
          <p:sp>
            <p:nvSpPr>
              <p:cNvPr id="8206" name="Google Shape;8206;p9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9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9" name="Google Shape;8209;p90"/>
          <p:cNvGrpSpPr/>
          <p:nvPr/>
        </p:nvGrpSpPr>
        <p:grpSpPr>
          <a:xfrm>
            <a:off x="7690961" y="3488031"/>
            <a:ext cx="312074" cy="684173"/>
            <a:chOff x="7645573" y="3754300"/>
            <a:chExt cx="293855" cy="644170"/>
          </a:xfrm>
        </p:grpSpPr>
        <p:sp>
          <p:nvSpPr>
            <p:cNvPr id="8210" name="Google Shape;8210;p9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9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90"/>
          <p:cNvGrpSpPr/>
          <p:nvPr/>
        </p:nvGrpSpPr>
        <p:grpSpPr>
          <a:xfrm>
            <a:off x="5612949" y="970938"/>
            <a:ext cx="709011" cy="739359"/>
            <a:chOff x="5830645" y="1256617"/>
            <a:chExt cx="530340" cy="553040"/>
          </a:xfrm>
        </p:grpSpPr>
        <p:grpSp>
          <p:nvGrpSpPr>
            <p:cNvPr id="8213" name="Google Shape;8213;p90"/>
            <p:cNvGrpSpPr/>
            <p:nvPr/>
          </p:nvGrpSpPr>
          <p:grpSpPr>
            <a:xfrm>
              <a:off x="5830645" y="1256617"/>
              <a:ext cx="259743" cy="269909"/>
              <a:chOff x="5830645" y="1256617"/>
              <a:chExt cx="259743" cy="269909"/>
            </a:xfrm>
          </p:grpSpPr>
          <p:sp>
            <p:nvSpPr>
              <p:cNvPr id="8214" name="Google Shape;8214;p9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9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90"/>
            <p:cNvGrpSpPr/>
            <p:nvPr/>
          </p:nvGrpSpPr>
          <p:grpSpPr>
            <a:xfrm>
              <a:off x="6101293" y="1256617"/>
              <a:ext cx="259692" cy="269909"/>
              <a:chOff x="6101293" y="1256617"/>
              <a:chExt cx="259692" cy="269909"/>
            </a:xfrm>
          </p:grpSpPr>
          <p:sp>
            <p:nvSpPr>
              <p:cNvPr id="8217" name="Google Shape;8217;p9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9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90"/>
            <p:cNvGrpSpPr/>
            <p:nvPr/>
          </p:nvGrpSpPr>
          <p:grpSpPr>
            <a:xfrm>
              <a:off x="5830645" y="1539749"/>
              <a:ext cx="259692" cy="269909"/>
              <a:chOff x="5830645" y="1539749"/>
              <a:chExt cx="259692" cy="269909"/>
            </a:xfrm>
          </p:grpSpPr>
          <p:sp>
            <p:nvSpPr>
              <p:cNvPr id="8220" name="Google Shape;8220;p9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9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90"/>
            <p:cNvGrpSpPr/>
            <p:nvPr/>
          </p:nvGrpSpPr>
          <p:grpSpPr>
            <a:xfrm>
              <a:off x="6101293" y="1539749"/>
              <a:ext cx="259692" cy="269909"/>
              <a:chOff x="6101293" y="1539749"/>
              <a:chExt cx="259692" cy="269909"/>
            </a:xfrm>
          </p:grpSpPr>
          <p:sp>
            <p:nvSpPr>
              <p:cNvPr id="8223" name="Google Shape;8223;p9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9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5" name="Google Shape;8225;p9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90"/>
          <p:cNvGrpSpPr/>
          <p:nvPr/>
        </p:nvGrpSpPr>
        <p:grpSpPr>
          <a:xfrm>
            <a:off x="714444" y="2707054"/>
            <a:ext cx="1452955" cy="621360"/>
            <a:chOff x="732422" y="2990152"/>
            <a:chExt cx="1337773" cy="572102"/>
          </a:xfrm>
        </p:grpSpPr>
        <p:sp>
          <p:nvSpPr>
            <p:cNvPr id="8227" name="Google Shape;8227;p9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9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9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9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6" name="Shape 8236"/>
        <p:cNvGrpSpPr/>
        <p:nvPr/>
      </p:nvGrpSpPr>
      <p:grpSpPr>
        <a:xfrm>
          <a:off x="0" y="0"/>
          <a:ext cx="0" cy="0"/>
          <a:chOff x="0" y="0"/>
          <a:chExt cx="0" cy="0"/>
        </a:xfrm>
      </p:grpSpPr>
      <p:grpSp>
        <p:nvGrpSpPr>
          <p:cNvPr id="8237" name="Google Shape;8237;p91"/>
          <p:cNvGrpSpPr/>
          <p:nvPr/>
        </p:nvGrpSpPr>
        <p:grpSpPr>
          <a:xfrm>
            <a:off x="708579" y="965872"/>
            <a:ext cx="1636117" cy="1526144"/>
            <a:chOff x="729238" y="1179665"/>
            <a:chExt cx="1636117" cy="1526144"/>
          </a:xfrm>
        </p:grpSpPr>
        <p:grpSp>
          <p:nvGrpSpPr>
            <p:cNvPr id="8238" name="Google Shape;8238;p91"/>
            <p:cNvGrpSpPr/>
            <p:nvPr/>
          </p:nvGrpSpPr>
          <p:grpSpPr>
            <a:xfrm>
              <a:off x="729238" y="1179665"/>
              <a:ext cx="80700" cy="1526144"/>
              <a:chOff x="729238" y="1179665"/>
              <a:chExt cx="80700" cy="1526144"/>
            </a:xfrm>
          </p:grpSpPr>
          <p:sp>
            <p:nvSpPr>
              <p:cNvPr id="8239" name="Google Shape;8239;p9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9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9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9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9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9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9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9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9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9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91"/>
            <p:cNvGrpSpPr/>
            <p:nvPr/>
          </p:nvGrpSpPr>
          <p:grpSpPr>
            <a:xfrm>
              <a:off x="903098" y="1179665"/>
              <a:ext cx="80700" cy="1526144"/>
              <a:chOff x="903098" y="1179665"/>
              <a:chExt cx="80700" cy="1526144"/>
            </a:xfrm>
          </p:grpSpPr>
          <p:sp>
            <p:nvSpPr>
              <p:cNvPr id="8250" name="Google Shape;8250;p9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9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9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9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9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9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9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9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9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9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91"/>
            <p:cNvGrpSpPr/>
            <p:nvPr/>
          </p:nvGrpSpPr>
          <p:grpSpPr>
            <a:xfrm>
              <a:off x="1076958" y="1179665"/>
              <a:ext cx="80700" cy="1526144"/>
              <a:chOff x="1076958" y="1179665"/>
              <a:chExt cx="80700" cy="1526144"/>
            </a:xfrm>
          </p:grpSpPr>
          <p:sp>
            <p:nvSpPr>
              <p:cNvPr id="8261" name="Google Shape;8261;p9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9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9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9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9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9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9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9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9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9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91"/>
            <p:cNvGrpSpPr/>
            <p:nvPr/>
          </p:nvGrpSpPr>
          <p:grpSpPr>
            <a:xfrm>
              <a:off x="1247707" y="1179665"/>
              <a:ext cx="80700" cy="1526144"/>
              <a:chOff x="1247707" y="1179665"/>
              <a:chExt cx="80700" cy="1526144"/>
            </a:xfrm>
          </p:grpSpPr>
          <p:sp>
            <p:nvSpPr>
              <p:cNvPr id="8272" name="Google Shape;8272;p9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9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9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9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9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9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9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9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91"/>
            <p:cNvGrpSpPr/>
            <p:nvPr/>
          </p:nvGrpSpPr>
          <p:grpSpPr>
            <a:xfrm>
              <a:off x="1421567" y="1179665"/>
              <a:ext cx="80700" cy="1526144"/>
              <a:chOff x="1421567" y="1179665"/>
              <a:chExt cx="80700" cy="1526144"/>
            </a:xfrm>
          </p:grpSpPr>
          <p:sp>
            <p:nvSpPr>
              <p:cNvPr id="8283" name="Google Shape;8283;p9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9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9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9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9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9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9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9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9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9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91"/>
            <p:cNvGrpSpPr/>
            <p:nvPr/>
          </p:nvGrpSpPr>
          <p:grpSpPr>
            <a:xfrm>
              <a:off x="1592327" y="1179665"/>
              <a:ext cx="80700" cy="1526144"/>
              <a:chOff x="1592327" y="1179665"/>
              <a:chExt cx="80700" cy="1526144"/>
            </a:xfrm>
          </p:grpSpPr>
          <p:sp>
            <p:nvSpPr>
              <p:cNvPr id="8294" name="Google Shape;8294;p9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9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9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9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9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9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9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9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9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9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91"/>
            <p:cNvGrpSpPr/>
            <p:nvPr/>
          </p:nvGrpSpPr>
          <p:grpSpPr>
            <a:xfrm>
              <a:off x="1766187" y="1179665"/>
              <a:ext cx="80700" cy="1526144"/>
              <a:chOff x="1766187" y="1179665"/>
              <a:chExt cx="80700" cy="1526144"/>
            </a:xfrm>
          </p:grpSpPr>
          <p:sp>
            <p:nvSpPr>
              <p:cNvPr id="8305" name="Google Shape;8305;p9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9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9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9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9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9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9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9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9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91"/>
            <p:cNvGrpSpPr/>
            <p:nvPr/>
          </p:nvGrpSpPr>
          <p:grpSpPr>
            <a:xfrm>
              <a:off x="1936935" y="1179665"/>
              <a:ext cx="80700" cy="1526144"/>
              <a:chOff x="1936935" y="1179665"/>
              <a:chExt cx="80700" cy="1526144"/>
            </a:xfrm>
          </p:grpSpPr>
          <p:sp>
            <p:nvSpPr>
              <p:cNvPr id="8316" name="Google Shape;8316;p9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9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9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9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9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9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9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91"/>
            <p:cNvGrpSpPr/>
            <p:nvPr/>
          </p:nvGrpSpPr>
          <p:grpSpPr>
            <a:xfrm>
              <a:off x="2110795" y="1179665"/>
              <a:ext cx="80700" cy="1526144"/>
              <a:chOff x="2110795" y="1179665"/>
              <a:chExt cx="80700" cy="1526144"/>
            </a:xfrm>
          </p:grpSpPr>
          <p:sp>
            <p:nvSpPr>
              <p:cNvPr id="8327" name="Google Shape;8327;p9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9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9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9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9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9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9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9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9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91"/>
            <p:cNvGrpSpPr/>
            <p:nvPr/>
          </p:nvGrpSpPr>
          <p:grpSpPr>
            <a:xfrm>
              <a:off x="2284655" y="1179665"/>
              <a:ext cx="80700" cy="1526144"/>
              <a:chOff x="2284655" y="1179665"/>
              <a:chExt cx="80700" cy="1526144"/>
            </a:xfrm>
          </p:grpSpPr>
          <p:sp>
            <p:nvSpPr>
              <p:cNvPr id="8338" name="Google Shape;8338;p9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9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9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9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9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9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9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9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8" name="Google Shape;8348;p91"/>
          <p:cNvGrpSpPr/>
          <p:nvPr/>
        </p:nvGrpSpPr>
        <p:grpSpPr>
          <a:xfrm>
            <a:off x="2603245" y="985011"/>
            <a:ext cx="1364248" cy="1102133"/>
            <a:chOff x="2623904" y="1198803"/>
            <a:chExt cx="1364248" cy="1102133"/>
          </a:xfrm>
        </p:grpSpPr>
        <p:grpSp>
          <p:nvGrpSpPr>
            <p:cNvPr id="8349" name="Google Shape;8349;p91"/>
            <p:cNvGrpSpPr/>
            <p:nvPr/>
          </p:nvGrpSpPr>
          <p:grpSpPr>
            <a:xfrm>
              <a:off x="2623907" y="1198803"/>
              <a:ext cx="1364245" cy="273000"/>
              <a:chOff x="2623907" y="1198803"/>
              <a:chExt cx="1364245" cy="273000"/>
            </a:xfrm>
          </p:grpSpPr>
          <p:sp>
            <p:nvSpPr>
              <p:cNvPr id="8350" name="Google Shape;8350;p9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9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9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91"/>
            <p:cNvGrpSpPr/>
            <p:nvPr/>
          </p:nvGrpSpPr>
          <p:grpSpPr>
            <a:xfrm>
              <a:off x="2623904" y="1476964"/>
              <a:ext cx="1364245" cy="273000"/>
              <a:chOff x="2623904" y="1476964"/>
              <a:chExt cx="1364245" cy="273000"/>
            </a:xfrm>
          </p:grpSpPr>
          <p:sp>
            <p:nvSpPr>
              <p:cNvPr id="8356" name="Google Shape;8356;p9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9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91"/>
            <p:cNvGrpSpPr/>
            <p:nvPr/>
          </p:nvGrpSpPr>
          <p:grpSpPr>
            <a:xfrm>
              <a:off x="2623907" y="1749775"/>
              <a:ext cx="1364245" cy="273000"/>
              <a:chOff x="2623907" y="1749775"/>
              <a:chExt cx="1364245" cy="273000"/>
            </a:xfrm>
          </p:grpSpPr>
          <p:sp>
            <p:nvSpPr>
              <p:cNvPr id="8362" name="Google Shape;8362;p9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9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9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91"/>
            <p:cNvGrpSpPr/>
            <p:nvPr/>
          </p:nvGrpSpPr>
          <p:grpSpPr>
            <a:xfrm>
              <a:off x="2623904" y="2027936"/>
              <a:ext cx="1364245" cy="273000"/>
              <a:chOff x="2623904" y="2027936"/>
              <a:chExt cx="1364245" cy="273000"/>
            </a:xfrm>
          </p:grpSpPr>
          <p:sp>
            <p:nvSpPr>
              <p:cNvPr id="8368" name="Google Shape;8368;p9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9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9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9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3" name="Google Shape;8373;p91"/>
          <p:cNvGrpSpPr/>
          <p:nvPr/>
        </p:nvGrpSpPr>
        <p:grpSpPr>
          <a:xfrm>
            <a:off x="2592706" y="2444193"/>
            <a:ext cx="1387541" cy="159124"/>
            <a:chOff x="3200660" y="2180272"/>
            <a:chExt cx="2563824" cy="378237"/>
          </a:xfrm>
        </p:grpSpPr>
        <p:sp>
          <p:nvSpPr>
            <p:cNvPr id="8374" name="Google Shape;8374;p9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9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9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9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9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9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9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9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9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9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9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9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9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91"/>
          <p:cNvGrpSpPr/>
          <p:nvPr/>
        </p:nvGrpSpPr>
        <p:grpSpPr>
          <a:xfrm>
            <a:off x="2589231" y="2722018"/>
            <a:ext cx="1390502" cy="159625"/>
            <a:chOff x="3530150" y="2790075"/>
            <a:chExt cx="1962600" cy="225300"/>
          </a:xfrm>
        </p:grpSpPr>
        <p:sp>
          <p:nvSpPr>
            <p:cNvPr id="8393" name="Google Shape;8393;p9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9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91"/>
          <p:cNvGrpSpPr/>
          <p:nvPr/>
        </p:nvGrpSpPr>
        <p:grpSpPr>
          <a:xfrm>
            <a:off x="2589884" y="3000344"/>
            <a:ext cx="1411629" cy="153761"/>
            <a:chOff x="3558802" y="4011427"/>
            <a:chExt cx="1866000" cy="111300"/>
          </a:xfrm>
        </p:grpSpPr>
        <p:sp>
          <p:nvSpPr>
            <p:cNvPr id="8396" name="Google Shape;8396;p9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9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91"/>
          <p:cNvGrpSpPr/>
          <p:nvPr/>
        </p:nvGrpSpPr>
        <p:grpSpPr>
          <a:xfrm>
            <a:off x="2589576" y="2205744"/>
            <a:ext cx="1383503" cy="119749"/>
            <a:chOff x="3465975" y="2270276"/>
            <a:chExt cx="1986364" cy="171929"/>
          </a:xfrm>
        </p:grpSpPr>
        <p:sp>
          <p:nvSpPr>
            <p:cNvPr id="8399" name="Google Shape;8399;p9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9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9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9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9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9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91"/>
          <p:cNvGrpSpPr/>
          <p:nvPr/>
        </p:nvGrpSpPr>
        <p:grpSpPr>
          <a:xfrm>
            <a:off x="2600584" y="3569394"/>
            <a:ext cx="1369531" cy="195460"/>
            <a:chOff x="723300" y="4253549"/>
            <a:chExt cx="2276482" cy="324900"/>
          </a:xfrm>
        </p:grpSpPr>
        <p:sp>
          <p:nvSpPr>
            <p:cNvPr id="8408" name="Google Shape;8408;p9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9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9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9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91"/>
          <p:cNvGrpSpPr/>
          <p:nvPr/>
        </p:nvGrpSpPr>
        <p:grpSpPr>
          <a:xfrm>
            <a:off x="2590145" y="3270574"/>
            <a:ext cx="1389066" cy="180119"/>
            <a:chOff x="705948" y="3788465"/>
            <a:chExt cx="2308953" cy="299400"/>
          </a:xfrm>
        </p:grpSpPr>
        <p:sp>
          <p:nvSpPr>
            <p:cNvPr id="8414" name="Google Shape;8414;p9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9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9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9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91"/>
          <p:cNvGrpSpPr/>
          <p:nvPr/>
        </p:nvGrpSpPr>
        <p:grpSpPr>
          <a:xfrm>
            <a:off x="2638082" y="3883554"/>
            <a:ext cx="1304609" cy="294074"/>
            <a:chOff x="2658741" y="4097347"/>
            <a:chExt cx="1304609" cy="294074"/>
          </a:xfrm>
        </p:grpSpPr>
        <p:grpSp>
          <p:nvGrpSpPr>
            <p:cNvPr id="8420" name="Google Shape;8420;p91"/>
            <p:cNvGrpSpPr/>
            <p:nvPr/>
          </p:nvGrpSpPr>
          <p:grpSpPr>
            <a:xfrm>
              <a:off x="2658741" y="4097347"/>
              <a:ext cx="118572" cy="294074"/>
              <a:chOff x="3343310" y="4475555"/>
              <a:chExt cx="127717" cy="316753"/>
            </a:xfrm>
          </p:grpSpPr>
          <p:sp>
            <p:nvSpPr>
              <p:cNvPr id="8421" name="Google Shape;8421;p9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91"/>
            <p:cNvGrpSpPr/>
            <p:nvPr/>
          </p:nvGrpSpPr>
          <p:grpSpPr>
            <a:xfrm>
              <a:off x="3815519" y="4098388"/>
              <a:ext cx="147831" cy="291991"/>
              <a:chOff x="3527539" y="4476677"/>
              <a:chExt cx="159232" cy="314510"/>
            </a:xfrm>
          </p:grpSpPr>
          <p:sp>
            <p:nvSpPr>
              <p:cNvPr id="8424" name="Google Shape;8424;p9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91"/>
            <p:cNvGrpSpPr/>
            <p:nvPr/>
          </p:nvGrpSpPr>
          <p:grpSpPr>
            <a:xfrm>
              <a:off x="3511696" y="4098388"/>
              <a:ext cx="147831" cy="291991"/>
              <a:chOff x="3527539" y="4476677"/>
              <a:chExt cx="159232" cy="314510"/>
            </a:xfrm>
          </p:grpSpPr>
          <p:sp>
            <p:nvSpPr>
              <p:cNvPr id="8427" name="Google Shape;8427;p9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91"/>
            <p:cNvGrpSpPr/>
            <p:nvPr/>
          </p:nvGrpSpPr>
          <p:grpSpPr>
            <a:xfrm>
              <a:off x="3207874" y="4098388"/>
              <a:ext cx="147831" cy="291991"/>
              <a:chOff x="3527539" y="4476677"/>
              <a:chExt cx="159232" cy="314510"/>
            </a:xfrm>
          </p:grpSpPr>
          <p:sp>
            <p:nvSpPr>
              <p:cNvPr id="8430" name="Google Shape;8430;p9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9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91"/>
            <p:cNvGrpSpPr/>
            <p:nvPr/>
          </p:nvGrpSpPr>
          <p:grpSpPr>
            <a:xfrm>
              <a:off x="2933305" y="4097347"/>
              <a:ext cx="118572" cy="294074"/>
              <a:chOff x="3343310" y="4475555"/>
              <a:chExt cx="127717" cy="316753"/>
            </a:xfrm>
          </p:grpSpPr>
          <p:sp>
            <p:nvSpPr>
              <p:cNvPr id="8433" name="Google Shape;8433;p9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5" name="Google Shape;8435;p91"/>
          <p:cNvGrpSpPr/>
          <p:nvPr/>
        </p:nvGrpSpPr>
        <p:grpSpPr>
          <a:xfrm>
            <a:off x="4256912" y="1866676"/>
            <a:ext cx="1433821" cy="191501"/>
            <a:chOff x="4273350" y="2080469"/>
            <a:chExt cx="1433821" cy="191501"/>
          </a:xfrm>
        </p:grpSpPr>
        <p:grpSp>
          <p:nvGrpSpPr>
            <p:cNvPr id="8436" name="Google Shape;8436;p91"/>
            <p:cNvGrpSpPr/>
            <p:nvPr/>
          </p:nvGrpSpPr>
          <p:grpSpPr>
            <a:xfrm>
              <a:off x="4273350" y="2080469"/>
              <a:ext cx="1433821" cy="0"/>
              <a:chOff x="5224975" y="2962250"/>
              <a:chExt cx="1544400" cy="0"/>
            </a:xfrm>
          </p:grpSpPr>
          <p:cxnSp>
            <p:nvCxnSpPr>
              <p:cNvPr id="8437" name="Google Shape;8437;p9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438" name="Google Shape;8438;p9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439" name="Google Shape;8439;p91"/>
            <p:cNvGrpSpPr/>
            <p:nvPr/>
          </p:nvGrpSpPr>
          <p:grpSpPr>
            <a:xfrm>
              <a:off x="4273350" y="2271969"/>
              <a:ext cx="1433821" cy="0"/>
              <a:chOff x="5224975" y="2962250"/>
              <a:chExt cx="1544400" cy="0"/>
            </a:xfrm>
          </p:grpSpPr>
          <p:cxnSp>
            <p:nvCxnSpPr>
              <p:cNvPr id="8440" name="Google Shape;8440;p9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441" name="Google Shape;8441;p9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442" name="Google Shape;8442;p91"/>
          <p:cNvGrpSpPr/>
          <p:nvPr/>
        </p:nvGrpSpPr>
        <p:grpSpPr>
          <a:xfrm>
            <a:off x="4258467" y="969244"/>
            <a:ext cx="1430711" cy="743389"/>
            <a:chOff x="5159450" y="1919950"/>
            <a:chExt cx="1541050" cy="862500"/>
          </a:xfrm>
        </p:grpSpPr>
        <p:sp>
          <p:nvSpPr>
            <p:cNvPr id="8443" name="Google Shape;8443;p9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444" name="Google Shape;8444;p91"/>
            <p:cNvGrpSpPr/>
            <p:nvPr/>
          </p:nvGrpSpPr>
          <p:grpSpPr>
            <a:xfrm>
              <a:off x="5159450" y="1919950"/>
              <a:ext cx="1541050" cy="862500"/>
              <a:chOff x="5159450" y="1919950"/>
              <a:chExt cx="1541050" cy="862500"/>
            </a:xfrm>
          </p:grpSpPr>
          <p:cxnSp>
            <p:nvCxnSpPr>
              <p:cNvPr id="8445" name="Google Shape;8445;p9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446" name="Google Shape;8446;p9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447" name="Google Shape;8447;p91"/>
          <p:cNvGrpSpPr/>
          <p:nvPr/>
        </p:nvGrpSpPr>
        <p:grpSpPr>
          <a:xfrm>
            <a:off x="4248581" y="2192571"/>
            <a:ext cx="1450484" cy="1052087"/>
            <a:chOff x="5230575" y="1554475"/>
            <a:chExt cx="2137150" cy="1550150"/>
          </a:xfrm>
        </p:grpSpPr>
        <p:sp>
          <p:nvSpPr>
            <p:cNvPr id="8448" name="Google Shape;8448;p9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9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9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9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9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9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91"/>
          <p:cNvGrpSpPr/>
          <p:nvPr/>
        </p:nvGrpSpPr>
        <p:grpSpPr>
          <a:xfrm rot="10800000">
            <a:off x="4265131" y="3284761"/>
            <a:ext cx="1417383" cy="887946"/>
            <a:chOff x="5645403" y="2920021"/>
            <a:chExt cx="2650800" cy="2180614"/>
          </a:xfrm>
        </p:grpSpPr>
        <p:sp>
          <p:nvSpPr>
            <p:cNvPr id="8462" name="Google Shape;8462;p9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3" name="Google Shape;8463;p91"/>
            <p:cNvCxnSpPr>
              <a:stCxn id="846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464" name="Google Shape;8464;p9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5" name="Google Shape;8465;p91"/>
            <p:cNvCxnSpPr>
              <a:endCxn id="8464"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466" name="Google Shape;8466;p9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7" name="Google Shape;8467;p91"/>
            <p:cNvCxnSpPr>
              <a:stCxn id="8466"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468" name="Google Shape;8468;p9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69" name="Google Shape;8469;p91"/>
            <p:cNvCxnSpPr>
              <a:endCxn id="846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470" name="Google Shape;8470;p91"/>
          <p:cNvGrpSpPr/>
          <p:nvPr/>
        </p:nvGrpSpPr>
        <p:grpSpPr>
          <a:xfrm>
            <a:off x="7365491" y="2188116"/>
            <a:ext cx="1071743" cy="1021579"/>
            <a:chOff x="7189833" y="2022667"/>
            <a:chExt cx="1251159" cy="1192597"/>
          </a:xfrm>
        </p:grpSpPr>
        <p:sp>
          <p:nvSpPr>
            <p:cNvPr id="8471" name="Google Shape;8471;p9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9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9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9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91"/>
          <p:cNvGrpSpPr/>
          <p:nvPr/>
        </p:nvGrpSpPr>
        <p:grpSpPr>
          <a:xfrm>
            <a:off x="706762" y="2614523"/>
            <a:ext cx="1695374" cy="1560837"/>
            <a:chOff x="727421" y="2828315"/>
            <a:chExt cx="1695374" cy="1560837"/>
          </a:xfrm>
        </p:grpSpPr>
        <p:grpSp>
          <p:nvGrpSpPr>
            <p:cNvPr id="8476" name="Google Shape;8476;p91"/>
            <p:cNvGrpSpPr/>
            <p:nvPr/>
          </p:nvGrpSpPr>
          <p:grpSpPr>
            <a:xfrm>
              <a:off x="819108" y="2882501"/>
              <a:ext cx="103104" cy="1426186"/>
              <a:chOff x="4674013" y="3100904"/>
              <a:chExt cx="122758" cy="1698043"/>
            </a:xfrm>
          </p:grpSpPr>
          <p:sp>
            <p:nvSpPr>
              <p:cNvPr id="8477" name="Google Shape;8477;p9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9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9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9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9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91"/>
            <p:cNvGrpSpPr/>
            <p:nvPr/>
          </p:nvGrpSpPr>
          <p:grpSpPr>
            <a:xfrm>
              <a:off x="1062475" y="2882501"/>
              <a:ext cx="103104" cy="1426186"/>
              <a:chOff x="4940438" y="3100904"/>
              <a:chExt cx="122758" cy="1698043"/>
            </a:xfrm>
          </p:grpSpPr>
          <p:sp>
            <p:nvSpPr>
              <p:cNvPr id="8485" name="Google Shape;8485;p9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9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9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91"/>
            <p:cNvGrpSpPr/>
            <p:nvPr/>
          </p:nvGrpSpPr>
          <p:grpSpPr>
            <a:xfrm>
              <a:off x="1299324" y="2882501"/>
              <a:ext cx="103104" cy="1426186"/>
              <a:chOff x="5206863" y="3100904"/>
              <a:chExt cx="122758" cy="1698043"/>
            </a:xfrm>
          </p:grpSpPr>
          <p:sp>
            <p:nvSpPr>
              <p:cNvPr id="8493" name="Google Shape;8493;p9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9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9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9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9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9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91"/>
            <p:cNvGrpSpPr/>
            <p:nvPr/>
          </p:nvGrpSpPr>
          <p:grpSpPr>
            <a:xfrm>
              <a:off x="1786057" y="2882501"/>
              <a:ext cx="103104" cy="1426186"/>
              <a:chOff x="6006138" y="3143629"/>
              <a:chExt cx="122758" cy="1698043"/>
            </a:xfrm>
          </p:grpSpPr>
          <p:sp>
            <p:nvSpPr>
              <p:cNvPr id="8501" name="Google Shape;8501;p9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9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9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9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9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91"/>
            <p:cNvGrpSpPr/>
            <p:nvPr/>
          </p:nvGrpSpPr>
          <p:grpSpPr>
            <a:xfrm>
              <a:off x="2029422" y="2882501"/>
              <a:ext cx="103104" cy="1426186"/>
              <a:chOff x="6805413" y="3100904"/>
              <a:chExt cx="122758" cy="1698043"/>
            </a:xfrm>
          </p:grpSpPr>
          <p:sp>
            <p:nvSpPr>
              <p:cNvPr id="8509" name="Google Shape;8509;p9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9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9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9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91"/>
            <p:cNvGrpSpPr/>
            <p:nvPr/>
          </p:nvGrpSpPr>
          <p:grpSpPr>
            <a:xfrm>
              <a:off x="727421" y="2828315"/>
              <a:ext cx="1695374" cy="1560837"/>
              <a:chOff x="734799" y="2782450"/>
              <a:chExt cx="1571100" cy="1577400"/>
            </a:xfrm>
          </p:grpSpPr>
          <p:cxnSp>
            <p:nvCxnSpPr>
              <p:cNvPr id="8517" name="Google Shape;8517;p9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518" name="Google Shape;8518;p9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519" name="Google Shape;8519;p91"/>
            <p:cNvGrpSpPr/>
            <p:nvPr/>
          </p:nvGrpSpPr>
          <p:grpSpPr>
            <a:xfrm>
              <a:off x="2272795" y="2882501"/>
              <a:ext cx="103104" cy="1426186"/>
              <a:chOff x="5206863" y="3100904"/>
              <a:chExt cx="122758" cy="1698043"/>
            </a:xfrm>
          </p:grpSpPr>
          <p:sp>
            <p:nvSpPr>
              <p:cNvPr id="8520" name="Google Shape;8520;p9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9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9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9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91"/>
            <p:cNvGrpSpPr/>
            <p:nvPr/>
          </p:nvGrpSpPr>
          <p:grpSpPr>
            <a:xfrm>
              <a:off x="1542694" y="2882501"/>
              <a:ext cx="103104" cy="1426186"/>
              <a:chOff x="6006138" y="3143629"/>
              <a:chExt cx="122758" cy="1698043"/>
            </a:xfrm>
          </p:grpSpPr>
          <p:sp>
            <p:nvSpPr>
              <p:cNvPr id="8528" name="Google Shape;8528;p9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9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9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9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9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5" name="Google Shape;8535;p91"/>
          <p:cNvGrpSpPr/>
          <p:nvPr/>
        </p:nvGrpSpPr>
        <p:grpSpPr>
          <a:xfrm>
            <a:off x="5915341" y="2192094"/>
            <a:ext cx="1248543" cy="1025319"/>
            <a:chOff x="5183758" y="1210600"/>
            <a:chExt cx="3605380" cy="2960783"/>
          </a:xfrm>
        </p:grpSpPr>
        <p:sp>
          <p:nvSpPr>
            <p:cNvPr id="8536" name="Google Shape;8536;p9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9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9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9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0" name="Google Shape;8540;p9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541" name="Google Shape;8541;p9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542" name="Google Shape;8542;p9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543" name="Google Shape;8543;p9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544" name="Google Shape;8544;p9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91"/>
          <p:cNvGrpSpPr/>
          <p:nvPr/>
        </p:nvGrpSpPr>
        <p:grpSpPr>
          <a:xfrm>
            <a:off x="5772403" y="3330411"/>
            <a:ext cx="2664831" cy="843440"/>
            <a:chOff x="5916567" y="1099697"/>
            <a:chExt cx="2556683" cy="809211"/>
          </a:xfrm>
        </p:grpSpPr>
        <p:sp>
          <p:nvSpPr>
            <p:cNvPr id="8546" name="Google Shape;8546;p9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9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9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9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9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9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9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9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91"/>
          <p:cNvGrpSpPr/>
          <p:nvPr/>
        </p:nvGrpSpPr>
        <p:grpSpPr>
          <a:xfrm>
            <a:off x="5879943" y="979270"/>
            <a:ext cx="1299851" cy="1023338"/>
            <a:chOff x="5900602" y="1193063"/>
            <a:chExt cx="1299851" cy="1023338"/>
          </a:xfrm>
        </p:grpSpPr>
        <p:grpSp>
          <p:nvGrpSpPr>
            <p:cNvPr id="8555" name="Google Shape;8555;p91"/>
            <p:cNvGrpSpPr/>
            <p:nvPr/>
          </p:nvGrpSpPr>
          <p:grpSpPr>
            <a:xfrm>
              <a:off x="6743564" y="1193063"/>
              <a:ext cx="456889" cy="700379"/>
              <a:chOff x="6743564" y="1193063"/>
              <a:chExt cx="456889" cy="700379"/>
            </a:xfrm>
          </p:grpSpPr>
          <p:grpSp>
            <p:nvGrpSpPr>
              <p:cNvPr id="8556" name="Google Shape;8556;p91"/>
              <p:cNvGrpSpPr/>
              <p:nvPr/>
            </p:nvGrpSpPr>
            <p:grpSpPr>
              <a:xfrm>
                <a:off x="6743564" y="1690731"/>
                <a:ext cx="214402" cy="202710"/>
                <a:chOff x="6743564" y="1690731"/>
                <a:chExt cx="214402" cy="202710"/>
              </a:xfrm>
            </p:grpSpPr>
            <p:sp>
              <p:nvSpPr>
                <p:cNvPr id="8557" name="Google Shape;8557;p9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9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91"/>
              <p:cNvGrpSpPr/>
              <p:nvPr/>
            </p:nvGrpSpPr>
            <p:grpSpPr>
              <a:xfrm>
                <a:off x="6915505" y="1193063"/>
                <a:ext cx="284947" cy="589637"/>
                <a:chOff x="6915505" y="1193063"/>
                <a:chExt cx="284947" cy="589637"/>
              </a:xfrm>
            </p:grpSpPr>
            <p:sp>
              <p:nvSpPr>
                <p:cNvPr id="8560" name="Google Shape;8560;p9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1" name="Google Shape;8561;p9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562" name="Google Shape;8562;p91"/>
            <p:cNvGrpSpPr/>
            <p:nvPr/>
          </p:nvGrpSpPr>
          <p:grpSpPr>
            <a:xfrm>
              <a:off x="6520337" y="1193063"/>
              <a:ext cx="341815" cy="801589"/>
              <a:chOff x="6520337" y="1193063"/>
              <a:chExt cx="341815" cy="801589"/>
            </a:xfrm>
          </p:grpSpPr>
          <p:grpSp>
            <p:nvGrpSpPr>
              <p:cNvPr id="8563" name="Google Shape;8563;p91"/>
              <p:cNvGrpSpPr/>
              <p:nvPr/>
            </p:nvGrpSpPr>
            <p:grpSpPr>
              <a:xfrm>
                <a:off x="6520337" y="1589527"/>
                <a:ext cx="213950" cy="405125"/>
                <a:chOff x="6520337" y="1589527"/>
                <a:chExt cx="213950" cy="405125"/>
              </a:xfrm>
            </p:grpSpPr>
            <p:sp>
              <p:nvSpPr>
                <p:cNvPr id="8564" name="Google Shape;8564;p9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9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91"/>
              <p:cNvGrpSpPr/>
              <p:nvPr/>
            </p:nvGrpSpPr>
            <p:grpSpPr>
              <a:xfrm>
                <a:off x="6577204" y="1193063"/>
                <a:ext cx="284947" cy="453562"/>
                <a:chOff x="6577204" y="1193063"/>
                <a:chExt cx="284947" cy="453562"/>
              </a:xfrm>
            </p:grpSpPr>
            <p:sp>
              <p:nvSpPr>
                <p:cNvPr id="8567" name="Google Shape;8567;p9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8" name="Google Shape;8568;p9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569" name="Google Shape;8569;p91"/>
            <p:cNvGrpSpPr/>
            <p:nvPr/>
          </p:nvGrpSpPr>
          <p:grpSpPr>
            <a:xfrm>
              <a:off x="6238903" y="1193063"/>
              <a:ext cx="300475" cy="901782"/>
              <a:chOff x="6238903" y="1193063"/>
              <a:chExt cx="300475" cy="901782"/>
            </a:xfrm>
          </p:grpSpPr>
          <p:grpSp>
            <p:nvGrpSpPr>
              <p:cNvPr id="8570" name="Google Shape;8570;p91"/>
              <p:cNvGrpSpPr/>
              <p:nvPr/>
            </p:nvGrpSpPr>
            <p:grpSpPr>
              <a:xfrm>
                <a:off x="6290865" y="1489315"/>
                <a:ext cx="248514" cy="605530"/>
                <a:chOff x="6290865" y="1489315"/>
                <a:chExt cx="248514" cy="605530"/>
              </a:xfrm>
            </p:grpSpPr>
            <p:sp>
              <p:nvSpPr>
                <p:cNvPr id="8571" name="Google Shape;8571;p9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9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91"/>
              <p:cNvGrpSpPr/>
              <p:nvPr/>
            </p:nvGrpSpPr>
            <p:grpSpPr>
              <a:xfrm>
                <a:off x="6238903" y="1193063"/>
                <a:ext cx="284947" cy="327512"/>
                <a:chOff x="6238903" y="1193063"/>
                <a:chExt cx="284947" cy="327512"/>
              </a:xfrm>
            </p:grpSpPr>
            <p:sp>
              <p:nvSpPr>
                <p:cNvPr id="8574" name="Google Shape;8574;p9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75" name="Google Shape;8575;p9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576" name="Google Shape;8576;p91"/>
            <p:cNvGrpSpPr/>
            <p:nvPr/>
          </p:nvGrpSpPr>
          <p:grpSpPr>
            <a:xfrm>
              <a:off x="5900602" y="1193063"/>
              <a:ext cx="444345" cy="1023338"/>
              <a:chOff x="5900602" y="1193063"/>
              <a:chExt cx="444345" cy="1023338"/>
            </a:xfrm>
          </p:grpSpPr>
          <p:grpSp>
            <p:nvGrpSpPr>
              <p:cNvPr id="8577" name="Google Shape;8577;p91"/>
              <p:cNvGrpSpPr/>
              <p:nvPr/>
            </p:nvGrpSpPr>
            <p:grpSpPr>
              <a:xfrm>
                <a:off x="6046501" y="1367785"/>
                <a:ext cx="298446" cy="848616"/>
                <a:chOff x="6046501" y="1367785"/>
                <a:chExt cx="298446" cy="848616"/>
              </a:xfrm>
            </p:grpSpPr>
            <p:sp>
              <p:nvSpPr>
                <p:cNvPr id="8578" name="Google Shape;8578;p9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9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91"/>
              <p:cNvGrpSpPr/>
              <p:nvPr/>
            </p:nvGrpSpPr>
            <p:grpSpPr>
              <a:xfrm>
                <a:off x="5900602" y="1193063"/>
                <a:ext cx="284947" cy="182312"/>
                <a:chOff x="5900602" y="1193063"/>
                <a:chExt cx="284947" cy="182312"/>
              </a:xfrm>
            </p:grpSpPr>
            <p:sp>
              <p:nvSpPr>
                <p:cNvPr id="8581" name="Google Shape;8581;p9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82" name="Google Shape;8582;p9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583" name="Google Shape;8583;p91"/>
          <p:cNvGrpSpPr/>
          <p:nvPr/>
        </p:nvGrpSpPr>
        <p:grpSpPr>
          <a:xfrm>
            <a:off x="7217825" y="979415"/>
            <a:ext cx="1219413" cy="1051365"/>
            <a:chOff x="7287122" y="1165658"/>
            <a:chExt cx="1219413" cy="1051365"/>
          </a:xfrm>
        </p:grpSpPr>
        <p:grpSp>
          <p:nvGrpSpPr>
            <p:cNvPr id="8584" name="Google Shape;8584;p91"/>
            <p:cNvGrpSpPr/>
            <p:nvPr/>
          </p:nvGrpSpPr>
          <p:grpSpPr>
            <a:xfrm>
              <a:off x="7287122" y="1969723"/>
              <a:ext cx="1219413" cy="247300"/>
              <a:chOff x="7287122" y="1969723"/>
              <a:chExt cx="1219413" cy="247300"/>
            </a:xfrm>
          </p:grpSpPr>
          <p:sp>
            <p:nvSpPr>
              <p:cNvPr id="8585" name="Google Shape;8585;p9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91"/>
              <p:cNvGrpSpPr/>
              <p:nvPr/>
            </p:nvGrpSpPr>
            <p:grpSpPr>
              <a:xfrm>
                <a:off x="7287122" y="2063892"/>
                <a:ext cx="1151753" cy="73428"/>
                <a:chOff x="7287122" y="2063892"/>
                <a:chExt cx="1151753" cy="73428"/>
              </a:xfrm>
            </p:grpSpPr>
            <p:sp>
              <p:nvSpPr>
                <p:cNvPr id="8587" name="Google Shape;8587;p9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88" name="Google Shape;8588;p9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589" name="Google Shape;8589;p91"/>
            <p:cNvGrpSpPr/>
            <p:nvPr/>
          </p:nvGrpSpPr>
          <p:grpSpPr>
            <a:xfrm>
              <a:off x="7287122" y="1712201"/>
              <a:ext cx="1219403" cy="246767"/>
              <a:chOff x="7287122" y="1712201"/>
              <a:chExt cx="1219403" cy="246767"/>
            </a:xfrm>
          </p:grpSpPr>
          <p:sp>
            <p:nvSpPr>
              <p:cNvPr id="8590" name="Google Shape;8590;p9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1" name="Google Shape;8591;p91"/>
              <p:cNvGrpSpPr/>
              <p:nvPr/>
            </p:nvGrpSpPr>
            <p:grpSpPr>
              <a:xfrm>
                <a:off x="7287122" y="1842861"/>
                <a:ext cx="1005303" cy="73419"/>
                <a:chOff x="7287122" y="1842861"/>
                <a:chExt cx="1005303" cy="73419"/>
              </a:xfrm>
            </p:grpSpPr>
            <p:sp>
              <p:nvSpPr>
                <p:cNvPr id="8592" name="Google Shape;8592;p9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93" name="Google Shape;8593;p9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594" name="Google Shape;8594;p91"/>
            <p:cNvGrpSpPr/>
            <p:nvPr/>
          </p:nvGrpSpPr>
          <p:grpSpPr>
            <a:xfrm>
              <a:off x="7287122" y="1447520"/>
              <a:ext cx="1219403" cy="286667"/>
              <a:chOff x="7287122" y="1447520"/>
              <a:chExt cx="1219403" cy="286667"/>
            </a:xfrm>
          </p:grpSpPr>
          <p:sp>
            <p:nvSpPr>
              <p:cNvPr id="8595" name="Google Shape;8595;p9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6" name="Google Shape;8596;p91"/>
              <p:cNvGrpSpPr/>
              <p:nvPr/>
            </p:nvGrpSpPr>
            <p:grpSpPr>
              <a:xfrm>
                <a:off x="7287122" y="1581977"/>
                <a:ext cx="852803" cy="73428"/>
                <a:chOff x="7287122" y="1581977"/>
                <a:chExt cx="852803" cy="73428"/>
              </a:xfrm>
            </p:grpSpPr>
            <p:sp>
              <p:nvSpPr>
                <p:cNvPr id="8597" name="Google Shape;8597;p9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98" name="Google Shape;8598;p9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599" name="Google Shape;8599;p91"/>
            <p:cNvGrpSpPr/>
            <p:nvPr/>
          </p:nvGrpSpPr>
          <p:grpSpPr>
            <a:xfrm>
              <a:off x="7287122" y="1165658"/>
              <a:ext cx="1219403" cy="344253"/>
              <a:chOff x="7287122" y="1165658"/>
              <a:chExt cx="1219403" cy="344253"/>
            </a:xfrm>
          </p:grpSpPr>
          <p:sp>
            <p:nvSpPr>
              <p:cNvPr id="8600" name="Google Shape;8600;p9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1" name="Google Shape;8601;p91"/>
              <p:cNvGrpSpPr/>
              <p:nvPr/>
            </p:nvGrpSpPr>
            <p:grpSpPr>
              <a:xfrm>
                <a:off x="7287122" y="1341025"/>
                <a:ext cx="695703" cy="73419"/>
                <a:chOff x="7287122" y="1341025"/>
                <a:chExt cx="695703" cy="73419"/>
              </a:xfrm>
            </p:grpSpPr>
            <p:sp>
              <p:nvSpPr>
                <p:cNvPr id="8602" name="Google Shape;8602;p9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03" name="Google Shape;8603;p9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07" name="Shape 8607"/>
        <p:cNvGrpSpPr/>
        <p:nvPr/>
      </p:nvGrpSpPr>
      <p:grpSpPr>
        <a:xfrm>
          <a:off x="0" y="0"/>
          <a:ext cx="0" cy="0"/>
          <a:chOff x="0" y="0"/>
          <a:chExt cx="0" cy="0"/>
        </a:xfrm>
      </p:grpSpPr>
      <p:sp>
        <p:nvSpPr>
          <p:cNvPr id="8608" name="Google Shape;8608;p92"/>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609" name="Google Shape;8609;p92"/>
          <p:cNvGrpSpPr/>
          <p:nvPr/>
        </p:nvGrpSpPr>
        <p:grpSpPr>
          <a:xfrm>
            <a:off x="830341" y="2307733"/>
            <a:ext cx="340168" cy="298978"/>
            <a:chOff x="892750" y="267400"/>
            <a:chExt cx="483125" cy="424625"/>
          </a:xfrm>
        </p:grpSpPr>
        <p:sp>
          <p:nvSpPr>
            <p:cNvPr id="8610" name="Google Shape;8610;p92"/>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1" name="Google Shape;8611;p92"/>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2" name="Google Shape;8612;p92"/>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3" name="Google Shape;8613;p92"/>
          <p:cNvGrpSpPr/>
          <p:nvPr/>
        </p:nvGrpSpPr>
        <p:grpSpPr>
          <a:xfrm>
            <a:off x="1268776" y="2287121"/>
            <a:ext cx="298996" cy="340204"/>
            <a:chOff x="1516475" y="238075"/>
            <a:chExt cx="424650" cy="483175"/>
          </a:xfrm>
        </p:grpSpPr>
        <p:sp>
          <p:nvSpPr>
            <p:cNvPr id="8614" name="Google Shape;8614;p92"/>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5" name="Google Shape;8615;p92"/>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6" name="Google Shape;8616;p92"/>
          <p:cNvGrpSpPr/>
          <p:nvPr/>
        </p:nvGrpSpPr>
        <p:grpSpPr>
          <a:xfrm>
            <a:off x="1661867" y="2367520"/>
            <a:ext cx="341488" cy="179405"/>
            <a:chOff x="2080675" y="352325"/>
            <a:chExt cx="485000" cy="254800"/>
          </a:xfrm>
        </p:grpSpPr>
        <p:sp>
          <p:nvSpPr>
            <p:cNvPr id="8617" name="Google Shape;8617;p92"/>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8" name="Google Shape;8618;p92"/>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9" name="Google Shape;8619;p92"/>
          <p:cNvGrpSpPr/>
          <p:nvPr/>
        </p:nvGrpSpPr>
        <p:grpSpPr>
          <a:xfrm>
            <a:off x="2111046" y="2287138"/>
            <a:ext cx="298996" cy="340168"/>
            <a:chOff x="2705375" y="238125"/>
            <a:chExt cx="424650" cy="483125"/>
          </a:xfrm>
        </p:grpSpPr>
        <p:sp>
          <p:nvSpPr>
            <p:cNvPr id="8620" name="Google Shape;8620;p92"/>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1" name="Google Shape;8621;p92"/>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2" name="Google Shape;8622;p92"/>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3" name="Google Shape;8623;p92"/>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24" name="Google Shape;8624;p92"/>
          <p:cNvGrpSpPr/>
          <p:nvPr/>
        </p:nvGrpSpPr>
        <p:grpSpPr>
          <a:xfrm>
            <a:off x="2527187" y="2287455"/>
            <a:ext cx="301161" cy="339535"/>
            <a:chOff x="3299850" y="238575"/>
            <a:chExt cx="427725" cy="482225"/>
          </a:xfrm>
        </p:grpSpPr>
        <p:sp>
          <p:nvSpPr>
            <p:cNvPr id="8625" name="Google Shape;8625;p92"/>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6" name="Google Shape;8626;p92"/>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7" name="Google Shape;8627;p92"/>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8" name="Google Shape;8628;p92"/>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9" name="Google Shape;8629;p92"/>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30" name="Google Shape;8630;p92"/>
          <p:cNvGrpSpPr/>
          <p:nvPr/>
        </p:nvGrpSpPr>
        <p:grpSpPr>
          <a:xfrm>
            <a:off x="2914108" y="2287138"/>
            <a:ext cx="352455" cy="340168"/>
            <a:chOff x="3857225" y="238125"/>
            <a:chExt cx="500575" cy="483125"/>
          </a:xfrm>
        </p:grpSpPr>
        <p:sp>
          <p:nvSpPr>
            <p:cNvPr id="8631" name="Google Shape;8631;p92"/>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2" name="Google Shape;8632;p92"/>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3" name="Google Shape;8633;p92"/>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4" name="Google Shape;8634;p92"/>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5" name="Google Shape;8635;p92"/>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6" name="Google Shape;8636;p92"/>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7" name="Google Shape;8637;p92"/>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38" name="Google Shape;8638;p92"/>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39" name="Google Shape;8639;p92"/>
          <p:cNvGrpSpPr/>
          <p:nvPr/>
        </p:nvGrpSpPr>
        <p:grpSpPr>
          <a:xfrm>
            <a:off x="3760885" y="2287165"/>
            <a:ext cx="340186" cy="340116"/>
            <a:chOff x="5053900" y="238200"/>
            <a:chExt cx="483150" cy="483050"/>
          </a:xfrm>
        </p:grpSpPr>
        <p:sp>
          <p:nvSpPr>
            <p:cNvPr id="8640" name="Google Shape;8640;p92"/>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1" name="Google Shape;8641;p92"/>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2" name="Google Shape;8642;p92"/>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3" name="Google Shape;8643;p92"/>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44" name="Google Shape;8644;p92"/>
          <p:cNvGrpSpPr/>
          <p:nvPr/>
        </p:nvGrpSpPr>
        <p:grpSpPr>
          <a:xfrm>
            <a:off x="4174835" y="2287138"/>
            <a:ext cx="340168" cy="340168"/>
            <a:chOff x="5648375" y="238125"/>
            <a:chExt cx="483125" cy="483125"/>
          </a:xfrm>
        </p:grpSpPr>
        <p:sp>
          <p:nvSpPr>
            <p:cNvPr id="8645" name="Google Shape;8645;p92"/>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6" name="Google Shape;8646;p92"/>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7" name="Google Shape;8647;p92"/>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8" name="Google Shape;8648;p92"/>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9" name="Google Shape;8649;p92"/>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0" name="Google Shape;8650;p92"/>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1" name="Google Shape;8651;p92"/>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2" name="Google Shape;8652;p92"/>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3" name="Google Shape;8653;p92"/>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4" name="Google Shape;8654;p92"/>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5" name="Google Shape;8655;p92"/>
          <p:cNvGrpSpPr/>
          <p:nvPr/>
        </p:nvGrpSpPr>
        <p:grpSpPr>
          <a:xfrm>
            <a:off x="4591521" y="2287138"/>
            <a:ext cx="340168" cy="340168"/>
            <a:chOff x="6242825" y="238125"/>
            <a:chExt cx="483125" cy="483125"/>
          </a:xfrm>
        </p:grpSpPr>
        <p:sp>
          <p:nvSpPr>
            <p:cNvPr id="8656" name="Google Shape;8656;p92"/>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7" name="Google Shape;8657;p92"/>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8" name="Google Shape;8658;p92"/>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9" name="Google Shape;8659;p92"/>
          <p:cNvGrpSpPr/>
          <p:nvPr/>
        </p:nvGrpSpPr>
        <p:grpSpPr>
          <a:xfrm>
            <a:off x="828643" y="2727362"/>
            <a:ext cx="343566" cy="298943"/>
            <a:chOff x="889275" y="861850"/>
            <a:chExt cx="487950" cy="424575"/>
          </a:xfrm>
        </p:grpSpPr>
        <p:sp>
          <p:nvSpPr>
            <p:cNvPr id="8660" name="Google Shape;8660;p92"/>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1" name="Google Shape;8661;p92"/>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2" name="Google Shape;8662;p92"/>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3" name="Google Shape;8663;p92"/>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64" name="Google Shape;8664;p92"/>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5" name="Google Shape;8665;p92"/>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66" name="Google Shape;8666;p92"/>
          <p:cNvGrpSpPr/>
          <p:nvPr/>
        </p:nvGrpSpPr>
        <p:grpSpPr>
          <a:xfrm>
            <a:off x="2090460" y="2706749"/>
            <a:ext cx="340168" cy="340168"/>
            <a:chOff x="2676100" y="832575"/>
            <a:chExt cx="483125" cy="483125"/>
          </a:xfrm>
        </p:grpSpPr>
        <p:sp>
          <p:nvSpPr>
            <p:cNvPr id="8667" name="Google Shape;8667;p92"/>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8" name="Google Shape;8668;p92"/>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9" name="Google Shape;8669;p92"/>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70" name="Google Shape;8670;p92"/>
          <p:cNvGrpSpPr/>
          <p:nvPr/>
        </p:nvGrpSpPr>
        <p:grpSpPr>
          <a:xfrm>
            <a:off x="2501963" y="2706749"/>
            <a:ext cx="351610" cy="340168"/>
            <a:chOff x="3270550" y="832575"/>
            <a:chExt cx="499375" cy="483125"/>
          </a:xfrm>
        </p:grpSpPr>
        <p:sp>
          <p:nvSpPr>
            <p:cNvPr id="8671" name="Google Shape;8671;p92"/>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2" name="Google Shape;8672;p92"/>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3" name="Google Shape;8673;p92"/>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74" name="Google Shape;8674;p92"/>
          <p:cNvGrpSpPr/>
          <p:nvPr/>
        </p:nvGrpSpPr>
        <p:grpSpPr>
          <a:xfrm>
            <a:off x="2920243" y="2717381"/>
            <a:ext cx="340186" cy="318904"/>
            <a:chOff x="3865000" y="847675"/>
            <a:chExt cx="483150" cy="452925"/>
          </a:xfrm>
        </p:grpSpPr>
        <p:sp>
          <p:nvSpPr>
            <p:cNvPr id="8675" name="Google Shape;8675;p92"/>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6" name="Google Shape;8676;p92"/>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7" name="Google Shape;8677;p92"/>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8" name="Google Shape;8678;p92"/>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79" name="Google Shape;8679;p92"/>
          <p:cNvGrpSpPr/>
          <p:nvPr/>
        </p:nvGrpSpPr>
        <p:grpSpPr>
          <a:xfrm>
            <a:off x="3335925" y="2727300"/>
            <a:ext cx="344798" cy="299066"/>
            <a:chOff x="4452900" y="861750"/>
            <a:chExt cx="489700" cy="424750"/>
          </a:xfrm>
        </p:grpSpPr>
        <p:sp>
          <p:nvSpPr>
            <p:cNvPr id="8680" name="Google Shape;8680;p92"/>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1" name="Google Shape;8681;p92"/>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2" name="Google Shape;8682;p92"/>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83" name="Google Shape;8683;p92"/>
          <p:cNvGrpSpPr/>
          <p:nvPr/>
        </p:nvGrpSpPr>
        <p:grpSpPr>
          <a:xfrm>
            <a:off x="3753158" y="2706758"/>
            <a:ext cx="355641" cy="340151"/>
            <a:chOff x="5049750" y="832600"/>
            <a:chExt cx="505100" cy="483100"/>
          </a:xfrm>
        </p:grpSpPr>
        <p:sp>
          <p:nvSpPr>
            <p:cNvPr id="8684" name="Google Shape;8684;p92"/>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5" name="Google Shape;8685;p92"/>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86" name="Google Shape;8686;p92"/>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87" name="Google Shape;8687;p92"/>
          <p:cNvGrpSpPr/>
          <p:nvPr/>
        </p:nvGrpSpPr>
        <p:grpSpPr>
          <a:xfrm>
            <a:off x="4612107" y="2706749"/>
            <a:ext cx="298996" cy="340168"/>
            <a:chOff x="6272100" y="832575"/>
            <a:chExt cx="424650" cy="483125"/>
          </a:xfrm>
        </p:grpSpPr>
        <p:sp>
          <p:nvSpPr>
            <p:cNvPr id="8688" name="Google Shape;8688;p92"/>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9" name="Google Shape;8689;p92"/>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90" name="Google Shape;8690;p92"/>
          <p:cNvGrpSpPr/>
          <p:nvPr/>
        </p:nvGrpSpPr>
        <p:grpSpPr>
          <a:xfrm>
            <a:off x="830315" y="3125798"/>
            <a:ext cx="340221" cy="340186"/>
            <a:chOff x="893650" y="1428000"/>
            <a:chExt cx="483200" cy="483150"/>
          </a:xfrm>
        </p:grpSpPr>
        <p:sp>
          <p:nvSpPr>
            <p:cNvPr id="8691" name="Google Shape;8691;p92"/>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2" name="Google Shape;8692;p92"/>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3" name="Google Shape;8693;p92"/>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4" name="Google Shape;8694;p92"/>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95" name="Google Shape;8695;p92"/>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6" name="Google Shape;8696;p92"/>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97" name="Google Shape;8697;p92"/>
          <p:cNvGrpSpPr/>
          <p:nvPr/>
        </p:nvGrpSpPr>
        <p:grpSpPr>
          <a:xfrm>
            <a:off x="2084132" y="3146463"/>
            <a:ext cx="352825" cy="298855"/>
            <a:chOff x="2676100" y="1456375"/>
            <a:chExt cx="501100" cy="424450"/>
          </a:xfrm>
        </p:grpSpPr>
        <p:sp>
          <p:nvSpPr>
            <p:cNvPr id="8698" name="Google Shape;8698;p92"/>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9" name="Google Shape;8699;p92"/>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0" name="Google Shape;8700;p92"/>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01" name="Google Shape;8701;p92"/>
          <p:cNvGrpSpPr/>
          <p:nvPr/>
        </p:nvGrpSpPr>
        <p:grpSpPr>
          <a:xfrm>
            <a:off x="2507657" y="3125806"/>
            <a:ext cx="340221" cy="340168"/>
            <a:chOff x="3270475" y="1427025"/>
            <a:chExt cx="483200" cy="483125"/>
          </a:xfrm>
        </p:grpSpPr>
        <p:sp>
          <p:nvSpPr>
            <p:cNvPr id="8702" name="Google Shape;8702;p92"/>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3" name="Google Shape;8703;p92"/>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4" name="Google Shape;8704;p92"/>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05" name="Google Shape;8705;p92"/>
          <p:cNvGrpSpPr/>
          <p:nvPr/>
        </p:nvGrpSpPr>
        <p:grpSpPr>
          <a:xfrm>
            <a:off x="2918570" y="3125780"/>
            <a:ext cx="343530" cy="340221"/>
            <a:chOff x="3860250" y="1427025"/>
            <a:chExt cx="487900" cy="483200"/>
          </a:xfrm>
        </p:grpSpPr>
        <p:sp>
          <p:nvSpPr>
            <p:cNvPr id="8706" name="Google Shape;8706;p92"/>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7" name="Google Shape;8707;p92"/>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8" name="Google Shape;8708;p92"/>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09" name="Google Shape;8709;p92"/>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0" name="Google Shape;8710;p92"/>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11" name="Google Shape;8711;p92"/>
          <p:cNvGrpSpPr/>
          <p:nvPr/>
        </p:nvGrpSpPr>
        <p:grpSpPr>
          <a:xfrm>
            <a:off x="4174808" y="3125806"/>
            <a:ext cx="340221" cy="340168"/>
            <a:chOff x="5648375" y="1427025"/>
            <a:chExt cx="483200" cy="483125"/>
          </a:xfrm>
        </p:grpSpPr>
        <p:sp>
          <p:nvSpPr>
            <p:cNvPr id="8712" name="Google Shape;8712;p92"/>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3" name="Google Shape;8713;p92"/>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14" name="Google Shape;8714;p92"/>
          <p:cNvGrpSpPr/>
          <p:nvPr/>
        </p:nvGrpSpPr>
        <p:grpSpPr>
          <a:xfrm>
            <a:off x="4589294" y="3125789"/>
            <a:ext cx="344622" cy="340204"/>
            <a:chOff x="6238300" y="1426975"/>
            <a:chExt cx="489450" cy="483175"/>
          </a:xfrm>
        </p:grpSpPr>
        <p:sp>
          <p:nvSpPr>
            <p:cNvPr id="8715" name="Google Shape;8715;p92"/>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6" name="Google Shape;8716;p92"/>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7" name="Google Shape;8717;p92"/>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18" name="Google Shape;8718;p92"/>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19" name="Google Shape;8719;p92"/>
          <p:cNvGrpSpPr/>
          <p:nvPr/>
        </p:nvGrpSpPr>
        <p:grpSpPr>
          <a:xfrm>
            <a:off x="1248190" y="3544794"/>
            <a:ext cx="340168" cy="340186"/>
            <a:chOff x="1487200" y="2021475"/>
            <a:chExt cx="483125" cy="483150"/>
          </a:xfrm>
        </p:grpSpPr>
        <p:sp>
          <p:nvSpPr>
            <p:cNvPr id="8720" name="Google Shape;8720;p92"/>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1" name="Google Shape;8721;p92"/>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2" name="Google Shape;8722;p92"/>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3" name="Google Shape;8723;p92"/>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24" name="Google Shape;8724;p92"/>
          <p:cNvGrpSpPr/>
          <p:nvPr/>
        </p:nvGrpSpPr>
        <p:grpSpPr>
          <a:xfrm>
            <a:off x="1662527" y="3565398"/>
            <a:ext cx="340168" cy="298978"/>
            <a:chOff x="2081650" y="2050750"/>
            <a:chExt cx="483125" cy="424625"/>
          </a:xfrm>
        </p:grpSpPr>
        <p:sp>
          <p:nvSpPr>
            <p:cNvPr id="8725" name="Google Shape;8725;p92"/>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6" name="Google Shape;8726;p92"/>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7" name="Google Shape;8727;p92"/>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8" name="Google Shape;8728;p92"/>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9" name="Google Shape;8729;p92"/>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0" name="Google Shape;8730;p92"/>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31" name="Google Shape;8731;p92"/>
          <p:cNvGrpSpPr/>
          <p:nvPr/>
        </p:nvGrpSpPr>
        <p:grpSpPr>
          <a:xfrm>
            <a:off x="2090460" y="3588721"/>
            <a:ext cx="340168" cy="252332"/>
            <a:chOff x="2676100" y="2083800"/>
            <a:chExt cx="483125" cy="358375"/>
          </a:xfrm>
        </p:grpSpPr>
        <p:sp>
          <p:nvSpPr>
            <p:cNvPr id="8732" name="Google Shape;8732;p92"/>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3" name="Google Shape;8733;p92"/>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34" name="Google Shape;8734;p92"/>
          <p:cNvGrpSpPr/>
          <p:nvPr/>
        </p:nvGrpSpPr>
        <p:grpSpPr>
          <a:xfrm>
            <a:off x="2515974" y="3554766"/>
            <a:ext cx="323587" cy="320242"/>
            <a:chOff x="3282325" y="2035675"/>
            <a:chExt cx="459575" cy="454825"/>
          </a:xfrm>
        </p:grpSpPr>
        <p:sp>
          <p:nvSpPr>
            <p:cNvPr id="8735" name="Google Shape;8735;p92"/>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6" name="Google Shape;8736;p92"/>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7" name="Google Shape;8737;p92"/>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8" name="Google Shape;8738;p92"/>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39" name="Google Shape;8739;p92"/>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0" name="Google Shape;8740;p92"/>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41" name="Google Shape;8741;p92"/>
          <p:cNvGrpSpPr/>
          <p:nvPr/>
        </p:nvGrpSpPr>
        <p:grpSpPr>
          <a:xfrm>
            <a:off x="3760673" y="3544803"/>
            <a:ext cx="340608" cy="340168"/>
            <a:chOff x="5053900" y="2021500"/>
            <a:chExt cx="483750" cy="483125"/>
          </a:xfrm>
        </p:grpSpPr>
        <p:sp>
          <p:nvSpPr>
            <p:cNvPr id="8742" name="Google Shape;8742;p92"/>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3" name="Google Shape;8743;p92"/>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4" name="Google Shape;8744;p92"/>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5" name="Google Shape;8745;p92"/>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6" name="Google Shape;8746;p92"/>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7" name="Google Shape;8747;p92"/>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8" name="Google Shape;8748;p92"/>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9" name="Google Shape;8749;p92"/>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50" name="Google Shape;8750;p92"/>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51" name="Google Shape;8751;p92"/>
          <p:cNvGrpSpPr/>
          <p:nvPr/>
        </p:nvGrpSpPr>
        <p:grpSpPr>
          <a:xfrm>
            <a:off x="4585773" y="3547971"/>
            <a:ext cx="351663" cy="333831"/>
            <a:chOff x="6222125" y="2025975"/>
            <a:chExt cx="499450" cy="474125"/>
          </a:xfrm>
        </p:grpSpPr>
        <p:sp>
          <p:nvSpPr>
            <p:cNvPr id="8752" name="Google Shape;8752;p92"/>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3" name="Google Shape;8753;p92"/>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4" name="Google Shape;8754;p92"/>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55" name="Google Shape;8755;p92"/>
          <p:cNvGrpSpPr/>
          <p:nvPr/>
        </p:nvGrpSpPr>
        <p:grpSpPr>
          <a:xfrm>
            <a:off x="5043335" y="2364541"/>
            <a:ext cx="335504" cy="185953"/>
            <a:chOff x="896050" y="2725450"/>
            <a:chExt cx="476500" cy="264100"/>
          </a:xfrm>
        </p:grpSpPr>
        <p:sp>
          <p:nvSpPr>
            <p:cNvPr id="8756" name="Google Shape;8756;p92"/>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7" name="Google Shape;8757;p92"/>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8" name="Google Shape;8758;p92"/>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59" name="Google Shape;8759;p92"/>
          <p:cNvGrpSpPr/>
          <p:nvPr/>
        </p:nvGrpSpPr>
        <p:grpSpPr>
          <a:xfrm>
            <a:off x="5474075" y="2287425"/>
            <a:ext cx="340168" cy="340186"/>
            <a:chOff x="1487200" y="2615925"/>
            <a:chExt cx="483125" cy="483150"/>
          </a:xfrm>
        </p:grpSpPr>
        <p:sp>
          <p:nvSpPr>
            <p:cNvPr id="8760" name="Google Shape;8760;p92"/>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61" name="Google Shape;8761;p92"/>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62" name="Google Shape;8762;p92"/>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63" name="Google Shape;8763;p92"/>
          <p:cNvGrpSpPr/>
          <p:nvPr/>
        </p:nvGrpSpPr>
        <p:grpSpPr>
          <a:xfrm>
            <a:off x="5874024" y="2287425"/>
            <a:ext cx="353564" cy="340186"/>
            <a:chOff x="2077575" y="2615925"/>
            <a:chExt cx="502150" cy="483150"/>
          </a:xfrm>
        </p:grpSpPr>
        <p:sp>
          <p:nvSpPr>
            <p:cNvPr id="8764" name="Google Shape;8764;p92"/>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65" name="Google Shape;8765;p92"/>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66" name="Google Shape;8766;p92"/>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67" name="Google Shape;8767;p92"/>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68" name="Google Shape;8768;p92"/>
          <p:cNvGrpSpPr/>
          <p:nvPr/>
        </p:nvGrpSpPr>
        <p:grpSpPr>
          <a:xfrm>
            <a:off x="6297813" y="2303452"/>
            <a:ext cx="334536" cy="308132"/>
            <a:chOff x="2680100" y="2638725"/>
            <a:chExt cx="475125" cy="437625"/>
          </a:xfrm>
        </p:grpSpPr>
        <p:sp>
          <p:nvSpPr>
            <p:cNvPr id="8769" name="Google Shape;8769;p92"/>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0" name="Google Shape;8770;p92"/>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1" name="Google Shape;8771;p92"/>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2" name="Google Shape;8772;p92"/>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73" name="Google Shape;8773;p92"/>
          <p:cNvGrpSpPr/>
          <p:nvPr/>
        </p:nvGrpSpPr>
        <p:grpSpPr>
          <a:xfrm>
            <a:off x="6763452" y="2287425"/>
            <a:ext cx="239183" cy="340186"/>
            <a:chOff x="3342275" y="2615925"/>
            <a:chExt cx="339700" cy="483150"/>
          </a:xfrm>
        </p:grpSpPr>
        <p:sp>
          <p:nvSpPr>
            <p:cNvPr id="8774" name="Google Shape;8774;p92"/>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5" name="Google Shape;8775;p92"/>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76" name="Google Shape;8776;p92"/>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7" name="Google Shape;8777;p92"/>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8" name="Google Shape;8778;p92"/>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79" name="Google Shape;8779;p92"/>
          <p:cNvGrpSpPr/>
          <p:nvPr/>
        </p:nvGrpSpPr>
        <p:grpSpPr>
          <a:xfrm>
            <a:off x="5380655" y="3961361"/>
            <a:ext cx="339482" cy="339271"/>
            <a:chOff x="5648900" y="2616600"/>
            <a:chExt cx="482150" cy="481850"/>
          </a:xfrm>
        </p:grpSpPr>
        <p:sp>
          <p:nvSpPr>
            <p:cNvPr id="8780" name="Google Shape;8780;p92"/>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1" name="Google Shape;8781;p92"/>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82" name="Google Shape;8782;p92"/>
          <p:cNvGrpSpPr/>
          <p:nvPr/>
        </p:nvGrpSpPr>
        <p:grpSpPr>
          <a:xfrm>
            <a:off x="3699939" y="3968149"/>
            <a:ext cx="325626" cy="325694"/>
            <a:chOff x="6242825" y="2615925"/>
            <a:chExt cx="483125" cy="483225"/>
          </a:xfrm>
        </p:grpSpPr>
        <p:sp>
          <p:nvSpPr>
            <p:cNvPr id="8783" name="Google Shape;8783;p92"/>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4" name="Google Shape;8784;p92"/>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5" name="Google Shape;8785;p92"/>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6" name="Google Shape;8786;p92"/>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7" name="Google Shape;8787;p92"/>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88" name="Google Shape;8788;p92"/>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89" name="Google Shape;8789;p92"/>
          <p:cNvGrpSpPr/>
          <p:nvPr/>
        </p:nvGrpSpPr>
        <p:grpSpPr>
          <a:xfrm>
            <a:off x="5473116" y="2707036"/>
            <a:ext cx="342087" cy="340186"/>
            <a:chOff x="1487200" y="3210375"/>
            <a:chExt cx="485850" cy="483150"/>
          </a:xfrm>
        </p:grpSpPr>
        <p:sp>
          <p:nvSpPr>
            <p:cNvPr id="8790" name="Google Shape;8790;p92"/>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1" name="Google Shape;8791;p92"/>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2" name="Google Shape;8792;p92"/>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93" name="Google Shape;8793;p92"/>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4" name="Google Shape;8794;p92"/>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95" name="Google Shape;8795;p92"/>
          <p:cNvGrpSpPr/>
          <p:nvPr/>
        </p:nvGrpSpPr>
        <p:grpSpPr>
          <a:xfrm>
            <a:off x="6712475" y="2707027"/>
            <a:ext cx="341136" cy="340204"/>
            <a:chOff x="3269875" y="3210400"/>
            <a:chExt cx="484500" cy="483175"/>
          </a:xfrm>
        </p:grpSpPr>
        <p:sp>
          <p:nvSpPr>
            <p:cNvPr id="8796" name="Google Shape;8796;p92"/>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7" name="Google Shape;8797;p92"/>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98" name="Google Shape;8798;p92"/>
          <p:cNvGrpSpPr/>
          <p:nvPr/>
        </p:nvGrpSpPr>
        <p:grpSpPr>
          <a:xfrm>
            <a:off x="7211568" y="2706666"/>
            <a:ext cx="170216" cy="340925"/>
            <a:chOff x="3985700" y="3210375"/>
            <a:chExt cx="241750" cy="484200"/>
          </a:xfrm>
        </p:grpSpPr>
        <p:sp>
          <p:nvSpPr>
            <p:cNvPr id="8799" name="Google Shape;8799;p92"/>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0" name="Google Shape;8800;p92"/>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01" name="Google Shape;8801;p92"/>
          <p:cNvGrpSpPr/>
          <p:nvPr/>
        </p:nvGrpSpPr>
        <p:grpSpPr>
          <a:xfrm>
            <a:off x="7550838" y="2707678"/>
            <a:ext cx="339007" cy="338901"/>
            <a:chOff x="4460225" y="3211300"/>
            <a:chExt cx="481475" cy="481325"/>
          </a:xfrm>
        </p:grpSpPr>
        <p:sp>
          <p:nvSpPr>
            <p:cNvPr id="8802" name="Google Shape;8802;p92"/>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3" name="Google Shape;8803;p92"/>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04" name="Google Shape;8804;p92"/>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805" name="Google Shape;8805;p92"/>
          <p:cNvGrpSpPr/>
          <p:nvPr/>
        </p:nvGrpSpPr>
        <p:grpSpPr>
          <a:xfrm>
            <a:off x="5824496" y="3990669"/>
            <a:ext cx="342034" cy="280654"/>
            <a:chOff x="5647000" y="3252650"/>
            <a:chExt cx="485775" cy="398600"/>
          </a:xfrm>
        </p:grpSpPr>
        <p:sp>
          <p:nvSpPr>
            <p:cNvPr id="8806" name="Google Shape;8806;p92"/>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7" name="Google Shape;8807;p92"/>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8" name="Google Shape;8808;p92"/>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9" name="Google Shape;8809;p92"/>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10" name="Google Shape;8810;p92"/>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11" name="Google Shape;8811;p92"/>
          <p:cNvGrpSpPr/>
          <p:nvPr/>
        </p:nvGrpSpPr>
        <p:grpSpPr>
          <a:xfrm>
            <a:off x="4129937" y="3996769"/>
            <a:ext cx="326536" cy="268454"/>
            <a:chOff x="6242450" y="3252800"/>
            <a:chExt cx="484475" cy="398300"/>
          </a:xfrm>
        </p:grpSpPr>
        <p:sp>
          <p:nvSpPr>
            <p:cNvPr id="8812" name="Google Shape;8812;p92"/>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13" name="Google Shape;8813;p92"/>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14" name="Google Shape;8814;p92"/>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15" name="Google Shape;8815;p92"/>
          <p:cNvGrpSpPr/>
          <p:nvPr/>
        </p:nvGrpSpPr>
        <p:grpSpPr>
          <a:xfrm>
            <a:off x="5061598" y="3126102"/>
            <a:ext cx="298978" cy="340168"/>
            <a:chOff x="922025" y="3804850"/>
            <a:chExt cx="424625" cy="483125"/>
          </a:xfrm>
        </p:grpSpPr>
        <p:sp>
          <p:nvSpPr>
            <p:cNvPr id="8816" name="Google Shape;8816;p92"/>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17" name="Google Shape;8817;p92"/>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18" name="Google Shape;8818;p92"/>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819" name="Google Shape;8819;p92"/>
          <p:cNvGrpSpPr/>
          <p:nvPr/>
        </p:nvGrpSpPr>
        <p:grpSpPr>
          <a:xfrm>
            <a:off x="5894327" y="3126102"/>
            <a:ext cx="312955" cy="340168"/>
            <a:chOff x="2100300" y="3804850"/>
            <a:chExt cx="444475" cy="483125"/>
          </a:xfrm>
        </p:grpSpPr>
        <p:sp>
          <p:nvSpPr>
            <p:cNvPr id="8820" name="Google Shape;8820;p92"/>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1" name="Google Shape;8821;p92"/>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22" name="Google Shape;8822;p92"/>
          <p:cNvGrpSpPr/>
          <p:nvPr/>
        </p:nvGrpSpPr>
        <p:grpSpPr>
          <a:xfrm>
            <a:off x="6317950" y="3126102"/>
            <a:ext cx="294261" cy="340168"/>
            <a:chOff x="2708700" y="3804850"/>
            <a:chExt cx="417925" cy="483125"/>
          </a:xfrm>
        </p:grpSpPr>
        <p:sp>
          <p:nvSpPr>
            <p:cNvPr id="8823" name="Google Shape;8823;p92"/>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4" name="Google Shape;8824;p92"/>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5" name="Google Shape;8825;p92"/>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6" name="Google Shape;8826;p92"/>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27" name="Google Shape;8827;p92"/>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8" name="Google Shape;8828;p92"/>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829" name="Google Shape;8829;p92"/>
          <p:cNvGrpSpPr/>
          <p:nvPr/>
        </p:nvGrpSpPr>
        <p:grpSpPr>
          <a:xfrm>
            <a:off x="7554825" y="3127378"/>
            <a:ext cx="331033" cy="337616"/>
            <a:chOff x="4467450" y="3808475"/>
            <a:chExt cx="470150" cy="479500"/>
          </a:xfrm>
        </p:grpSpPr>
        <p:sp>
          <p:nvSpPr>
            <p:cNvPr id="8830" name="Google Shape;8830;p92"/>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1" name="Google Shape;8831;p92"/>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2" name="Google Shape;8832;p92"/>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3" name="Google Shape;8833;p92"/>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34" name="Google Shape;8834;p92"/>
          <p:cNvGrpSpPr/>
          <p:nvPr/>
        </p:nvGrpSpPr>
        <p:grpSpPr>
          <a:xfrm>
            <a:off x="7975172" y="3126102"/>
            <a:ext cx="340186" cy="340168"/>
            <a:chOff x="5053900" y="3804850"/>
            <a:chExt cx="483150" cy="483125"/>
          </a:xfrm>
        </p:grpSpPr>
        <p:sp>
          <p:nvSpPr>
            <p:cNvPr id="8835" name="Google Shape;8835;p92"/>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6" name="Google Shape;8836;p92"/>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7" name="Google Shape;8837;p92"/>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8" name="Google Shape;8838;p92"/>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39" name="Google Shape;8839;p92"/>
          <p:cNvGrpSpPr/>
          <p:nvPr/>
        </p:nvGrpSpPr>
        <p:grpSpPr>
          <a:xfrm>
            <a:off x="6270890" y="3960912"/>
            <a:ext cx="340168" cy="340168"/>
            <a:chOff x="5648375" y="3804850"/>
            <a:chExt cx="483125" cy="483125"/>
          </a:xfrm>
        </p:grpSpPr>
        <p:sp>
          <p:nvSpPr>
            <p:cNvPr id="8840" name="Google Shape;8840;p92"/>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1" name="Google Shape;8841;p92"/>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2" name="Google Shape;8842;p92"/>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3" name="Google Shape;8843;p92"/>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44" name="Google Shape;8844;p92"/>
          <p:cNvGrpSpPr/>
          <p:nvPr/>
        </p:nvGrpSpPr>
        <p:grpSpPr>
          <a:xfrm>
            <a:off x="4560845" y="3973272"/>
            <a:ext cx="280923" cy="315449"/>
            <a:chOff x="6276025" y="3812400"/>
            <a:chExt cx="416800" cy="468025"/>
          </a:xfrm>
        </p:grpSpPr>
        <p:sp>
          <p:nvSpPr>
            <p:cNvPr id="8845" name="Google Shape;8845;p92"/>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6" name="Google Shape;8846;p92"/>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7" name="Google Shape;8847;p92"/>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8" name="Google Shape;8848;p92"/>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49" name="Google Shape;8849;p92"/>
          <p:cNvGrpSpPr/>
          <p:nvPr/>
        </p:nvGrpSpPr>
        <p:grpSpPr>
          <a:xfrm>
            <a:off x="5039779" y="3545089"/>
            <a:ext cx="342615" cy="340186"/>
            <a:chOff x="890400" y="4399350"/>
            <a:chExt cx="486600" cy="483150"/>
          </a:xfrm>
        </p:grpSpPr>
        <p:sp>
          <p:nvSpPr>
            <p:cNvPr id="8850" name="Google Shape;8850;p92"/>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1" name="Google Shape;8851;p92"/>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2" name="Google Shape;8852;p92"/>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53" name="Google Shape;8853;p92"/>
          <p:cNvGrpSpPr/>
          <p:nvPr/>
        </p:nvGrpSpPr>
        <p:grpSpPr>
          <a:xfrm>
            <a:off x="5474075" y="3560368"/>
            <a:ext cx="340168" cy="309628"/>
            <a:chOff x="1487200" y="4421025"/>
            <a:chExt cx="483125" cy="439750"/>
          </a:xfrm>
        </p:grpSpPr>
        <p:sp>
          <p:nvSpPr>
            <p:cNvPr id="8854" name="Google Shape;8854;p92"/>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5" name="Google Shape;8855;p92"/>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6" name="Google Shape;8856;p92"/>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7" name="Google Shape;8857;p92"/>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58" name="Google Shape;8858;p92"/>
          <p:cNvGrpSpPr/>
          <p:nvPr/>
        </p:nvGrpSpPr>
        <p:grpSpPr>
          <a:xfrm>
            <a:off x="5878353" y="3545107"/>
            <a:ext cx="344903" cy="340151"/>
            <a:chOff x="2079300" y="4399325"/>
            <a:chExt cx="489850" cy="483100"/>
          </a:xfrm>
        </p:grpSpPr>
        <p:sp>
          <p:nvSpPr>
            <p:cNvPr id="8859" name="Google Shape;8859;p92"/>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0" name="Google Shape;8860;p92"/>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61" name="Google Shape;8861;p92"/>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862" name="Google Shape;8862;p92"/>
          <p:cNvGrpSpPr/>
          <p:nvPr/>
        </p:nvGrpSpPr>
        <p:grpSpPr>
          <a:xfrm>
            <a:off x="6744925" y="3545107"/>
            <a:ext cx="276236" cy="340151"/>
            <a:chOff x="3316000" y="4399325"/>
            <a:chExt cx="392325" cy="483100"/>
          </a:xfrm>
        </p:grpSpPr>
        <p:sp>
          <p:nvSpPr>
            <p:cNvPr id="8863" name="Google Shape;8863;p92"/>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4" name="Google Shape;8864;p92"/>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65" name="Google Shape;8865;p92"/>
          <p:cNvGrpSpPr/>
          <p:nvPr/>
        </p:nvGrpSpPr>
        <p:grpSpPr>
          <a:xfrm>
            <a:off x="7169665" y="3545089"/>
            <a:ext cx="254022" cy="340186"/>
            <a:chOff x="3926225" y="4399275"/>
            <a:chExt cx="360775" cy="483150"/>
          </a:xfrm>
        </p:grpSpPr>
        <p:sp>
          <p:nvSpPr>
            <p:cNvPr id="8866" name="Google Shape;8866;p92"/>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67" name="Google Shape;8867;p92"/>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68" name="Google Shape;8868;p92"/>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869" name="Google Shape;8869;p92"/>
          <p:cNvGrpSpPr/>
          <p:nvPr/>
        </p:nvGrpSpPr>
        <p:grpSpPr>
          <a:xfrm>
            <a:off x="7975224" y="3545151"/>
            <a:ext cx="340080" cy="340063"/>
            <a:chOff x="5053975" y="4399375"/>
            <a:chExt cx="483000" cy="482975"/>
          </a:xfrm>
        </p:grpSpPr>
        <p:sp>
          <p:nvSpPr>
            <p:cNvPr id="8870" name="Google Shape;8870;p92"/>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1" name="Google Shape;8871;p92"/>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2" name="Google Shape;8872;p92"/>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73" name="Google Shape;8873;p92"/>
          <p:cNvGrpSpPr/>
          <p:nvPr/>
        </p:nvGrpSpPr>
        <p:grpSpPr>
          <a:xfrm>
            <a:off x="6715417" y="3960912"/>
            <a:ext cx="340168" cy="340168"/>
            <a:chOff x="5648375" y="4399300"/>
            <a:chExt cx="483125" cy="483125"/>
          </a:xfrm>
        </p:grpSpPr>
        <p:sp>
          <p:nvSpPr>
            <p:cNvPr id="8874" name="Google Shape;8874;p92"/>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5" name="Google Shape;8875;p92"/>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76" name="Google Shape;8876;p92"/>
          <p:cNvGrpSpPr/>
          <p:nvPr/>
        </p:nvGrpSpPr>
        <p:grpSpPr>
          <a:xfrm>
            <a:off x="4946140" y="3979624"/>
            <a:ext cx="330007" cy="302744"/>
            <a:chOff x="6239575" y="4416275"/>
            <a:chExt cx="489625" cy="449175"/>
          </a:xfrm>
        </p:grpSpPr>
        <p:sp>
          <p:nvSpPr>
            <p:cNvPr id="8877" name="Google Shape;8877;p92"/>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8" name="Google Shape;8878;p92"/>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79" name="Google Shape;8879;p92"/>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80" name="Google Shape;8880;p92"/>
          <p:cNvGrpSpPr/>
          <p:nvPr/>
        </p:nvGrpSpPr>
        <p:grpSpPr>
          <a:xfrm>
            <a:off x="2049419" y="3976879"/>
            <a:ext cx="308234" cy="308234"/>
            <a:chOff x="892750" y="4993750"/>
            <a:chExt cx="483125" cy="483125"/>
          </a:xfrm>
        </p:grpSpPr>
        <p:sp>
          <p:nvSpPr>
            <p:cNvPr id="8881" name="Google Shape;8881;p92"/>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2" name="Google Shape;8882;p92"/>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3" name="Google Shape;8883;p92"/>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84" name="Google Shape;8884;p92"/>
          <p:cNvGrpSpPr/>
          <p:nvPr/>
        </p:nvGrpSpPr>
        <p:grpSpPr>
          <a:xfrm>
            <a:off x="853427" y="3984006"/>
            <a:ext cx="293982" cy="293982"/>
            <a:chOff x="2676100" y="4993750"/>
            <a:chExt cx="483125" cy="483125"/>
          </a:xfrm>
        </p:grpSpPr>
        <p:sp>
          <p:nvSpPr>
            <p:cNvPr id="8885" name="Google Shape;8885;p92"/>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6" name="Google Shape;8886;p92"/>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87" name="Google Shape;8887;p92"/>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88" name="Google Shape;8888;p92"/>
          <p:cNvGrpSpPr/>
          <p:nvPr/>
        </p:nvGrpSpPr>
        <p:grpSpPr>
          <a:xfrm>
            <a:off x="3287244" y="3976879"/>
            <a:ext cx="308234" cy="308234"/>
            <a:chOff x="3270550" y="4993750"/>
            <a:chExt cx="483125" cy="483125"/>
          </a:xfrm>
        </p:grpSpPr>
        <p:sp>
          <p:nvSpPr>
            <p:cNvPr id="8889" name="Google Shape;8889;p92"/>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0" name="Google Shape;8890;p92"/>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1" name="Google Shape;8891;p92"/>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92" name="Google Shape;8892;p92"/>
          <p:cNvGrpSpPr/>
          <p:nvPr/>
        </p:nvGrpSpPr>
        <p:grpSpPr>
          <a:xfrm>
            <a:off x="1271279" y="3983960"/>
            <a:ext cx="293997" cy="294073"/>
            <a:chOff x="4459450" y="4993700"/>
            <a:chExt cx="483150" cy="483275"/>
          </a:xfrm>
        </p:grpSpPr>
        <p:sp>
          <p:nvSpPr>
            <p:cNvPr id="8893" name="Google Shape;8893;p92"/>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4" name="Google Shape;8894;p92"/>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95" name="Google Shape;8895;p92"/>
          <p:cNvGrpSpPr/>
          <p:nvPr/>
        </p:nvGrpSpPr>
        <p:grpSpPr>
          <a:xfrm>
            <a:off x="2462028" y="3976879"/>
            <a:ext cx="308234" cy="308234"/>
            <a:chOff x="1487200" y="4993750"/>
            <a:chExt cx="483125" cy="483125"/>
          </a:xfrm>
        </p:grpSpPr>
        <p:sp>
          <p:nvSpPr>
            <p:cNvPr id="8896" name="Google Shape;8896;p9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7" name="Google Shape;8897;p9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98" name="Google Shape;8898;p92"/>
          <p:cNvGrpSpPr/>
          <p:nvPr/>
        </p:nvGrpSpPr>
        <p:grpSpPr>
          <a:xfrm>
            <a:off x="2874638" y="3976879"/>
            <a:ext cx="308234" cy="308234"/>
            <a:chOff x="2081650" y="4993750"/>
            <a:chExt cx="483125" cy="483125"/>
          </a:xfrm>
        </p:grpSpPr>
        <p:sp>
          <p:nvSpPr>
            <p:cNvPr id="8899" name="Google Shape;8899;p9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00" name="Google Shape;8900;p9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01" name="Google Shape;8901;p92"/>
          <p:cNvGrpSpPr/>
          <p:nvPr/>
        </p:nvGrpSpPr>
        <p:grpSpPr>
          <a:xfrm>
            <a:off x="1651280" y="3983960"/>
            <a:ext cx="293997" cy="294073"/>
            <a:chOff x="5053900" y="4993700"/>
            <a:chExt cx="483150" cy="483275"/>
          </a:xfrm>
        </p:grpSpPr>
        <p:sp>
          <p:nvSpPr>
            <p:cNvPr id="8902" name="Google Shape;8902;p92"/>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03" name="Google Shape;8903;p92"/>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04" name="Google Shape;8904;p9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8905" name="Google Shape;8905;p92"/>
          <p:cNvGrpSpPr/>
          <p:nvPr/>
        </p:nvGrpSpPr>
        <p:grpSpPr>
          <a:xfrm>
            <a:off x="7159962" y="3960299"/>
            <a:ext cx="195401" cy="341395"/>
            <a:chOff x="1426400" y="1814750"/>
            <a:chExt cx="407850" cy="712575"/>
          </a:xfrm>
        </p:grpSpPr>
        <p:sp>
          <p:nvSpPr>
            <p:cNvPr id="8906" name="Google Shape;8906;p92"/>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92"/>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92"/>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92"/>
          <p:cNvGrpSpPr/>
          <p:nvPr/>
        </p:nvGrpSpPr>
        <p:grpSpPr>
          <a:xfrm>
            <a:off x="7494377" y="3991261"/>
            <a:ext cx="279423" cy="279471"/>
            <a:chOff x="1910075" y="2021700"/>
            <a:chExt cx="583225" cy="583325"/>
          </a:xfrm>
        </p:grpSpPr>
        <p:sp>
          <p:nvSpPr>
            <p:cNvPr id="8910" name="Google Shape;8910;p92"/>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92"/>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9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92"/>
          <p:cNvGrpSpPr/>
          <p:nvPr/>
        </p:nvGrpSpPr>
        <p:grpSpPr>
          <a:xfrm>
            <a:off x="7912814" y="4026678"/>
            <a:ext cx="392874" cy="208636"/>
            <a:chOff x="2749275" y="2099575"/>
            <a:chExt cx="820025" cy="435475"/>
          </a:xfrm>
        </p:grpSpPr>
        <p:sp>
          <p:nvSpPr>
            <p:cNvPr id="8914" name="Google Shape;8914;p92"/>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92"/>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9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92"/>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48"/>
          <p:cNvSpPr txBox="1"/>
          <p:nvPr>
            <p:ph type="title"/>
          </p:nvPr>
        </p:nvSpPr>
        <p:spPr>
          <a:xfrm>
            <a:off x="1002723" y="2338425"/>
            <a:ext cx="3937500" cy="151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a:t>
            </a:r>
            <a:r>
              <a:rPr lang="en"/>
              <a:t>ame of the section</a:t>
            </a:r>
            <a:endParaRPr/>
          </a:p>
        </p:txBody>
      </p:sp>
      <p:sp>
        <p:nvSpPr>
          <p:cNvPr id="528" name="Google Shape;528;p48"/>
          <p:cNvSpPr txBox="1"/>
          <p:nvPr>
            <p:ph idx="2" type="title"/>
          </p:nvPr>
        </p:nvSpPr>
        <p:spPr>
          <a:xfrm>
            <a:off x="1002724" y="1317725"/>
            <a:ext cx="1200600" cy="91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29" name="Google Shape;529;p48"/>
          <p:cNvSpPr/>
          <p:nvPr/>
        </p:nvSpPr>
        <p:spPr>
          <a:xfrm>
            <a:off x="713215" y="1028200"/>
            <a:ext cx="289500" cy="289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21" name="Shape 8921"/>
        <p:cNvGrpSpPr/>
        <p:nvPr/>
      </p:nvGrpSpPr>
      <p:grpSpPr>
        <a:xfrm>
          <a:off x="0" y="0"/>
          <a:ext cx="0" cy="0"/>
          <a:chOff x="0" y="0"/>
          <a:chExt cx="0" cy="0"/>
        </a:xfrm>
      </p:grpSpPr>
      <p:sp>
        <p:nvSpPr>
          <p:cNvPr id="8922" name="Google Shape;8922;p93"/>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93"/>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93"/>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5" name="Google Shape;8925;p93"/>
          <p:cNvGrpSpPr/>
          <p:nvPr/>
        </p:nvGrpSpPr>
        <p:grpSpPr>
          <a:xfrm>
            <a:off x="2987728" y="1340982"/>
            <a:ext cx="371882" cy="373766"/>
            <a:chOff x="-41270450" y="1973375"/>
            <a:chExt cx="315850" cy="317450"/>
          </a:xfrm>
        </p:grpSpPr>
        <p:sp>
          <p:nvSpPr>
            <p:cNvPr id="8926" name="Google Shape;8926;p93"/>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93"/>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93"/>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93"/>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93"/>
          <p:cNvGrpSpPr/>
          <p:nvPr/>
        </p:nvGrpSpPr>
        <p:grpSpPr>
          <a:xfrm>
            <a:off x="3005407" y="1787939"/>
            <a:ext cx="395871" cy="372088"/>
            <a:chOff x="-41291625" y="2339025"/>
            <a:chExt cx="336225" cy="316025"/>
          </a:xfrm>
        </p:grpSpPr>
        <p:sp>
          <p:nvSpPr>
            <p:cNvPr id="8931" name="Google Shape;8931;p93"/>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93"/>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3" name="Google Shape;8933;p93"/>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93"/>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93"/>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93"/>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93"/>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93"/>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9" name="Google Shape;8939;p93"/>
          <p:cNvGrpSpPr/>
          <p:nvPr/>
        </p:nvGrpSpPr>
        <p:grpSpPr>
          <a:xfrm>
            <a:off x="1229534" y="1312990"/>
            <a:ext cx="396931" cy="373147"/>
            <a:chOff x="-42804750" y="1949600"/>
            <a:chExt cx="337125" cy="316925"/>
          </a:xfrm>
        </p:grpSpPr>
        <p:sp>
          <p:nvSpPr>
            <p:cNvPr id="8940" name="Google Shape;8940;p93"/>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93"/>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93"/>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93"/>
          <p:cNvGrpSpPr/>
          <p:nvPr/>
        </p:nvGrpSpPr>
        <p:grpSpPr>
          <a:xfrm>
            <a:off x="1292211" y="1765686"/>
            <a:ext cx="335706" cy="364258"/>
            <a:chOff x="-42778750" y="2320125"/>
            <a:chExt cx="285125" cy="309375"/>
          </a:xfrm>
        </p:grpSpPr>
        <p:sp>
          <p:nvSpPr>
            <p:cNvPr id="8944" name="Google Shape;8944;p93"/>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93"/>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93"/>
          <p:cNvGrpSpPr/>
          <p:nvPr/>
        </p:nvGrpSpPr>
        <p:grpSpPr>
          <a:xfrm>
            <a:off x="1269879" y="2212691"/>
            <a:ext cx="375591" cy="374678"/>
            <a:chOff x="-42796875" y="2680675"/>
            <a:chExt cx="319000" cy="318225"/>
          </a:xfrm>
        </p:grpSpPr>
        <p:sp>
          <p:nvSpPr>
            <p:cNvPr id="8947" name="Google Shape;8947;p93"/>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93"/>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93"/>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93"/>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93"/>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2" name="Google Shape;8952;p93"/>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93"/>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93"/>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93"/>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6" name="Google Shape;8956;p93"/>
          <p:cNvGrpSpPr/>
          <p:nvPr/>
        </p:nvGrpSpPr>
        <p:grpSpPr>
          <a:xfrm>
            <a:off x="2168150" y="3090966"/>
            <a:ext cx="390426" cy="369586"/>
            <a:chOff x="-39055650" y="2315975"/>
            <a:chExt cx="331600" cy="313900"/>
          </a:xfrm>
        </p:grpSpPr>
        <p:sp>
          <p:nvSpPr>
            <p:cNvPr id="8957" name="Google Shape;8957;p93"/>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93"/>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9" name="Google Shape;8959;p93"/>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93"/>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1" name="Google Shape;8961;p93"/>
          <p:cNvGrpSpPr/>
          <p:nvPr/>
        </p:nvGrpSpPr>
        <p:grpSpPr>
          <a:xfrm>
            <a:off x="1659816" y="1313166"/>
            <a:ext cx="380241" cy="371793"/>
            <a:chOff x="-42430625" y="1949750"/>
            <a:chExt cx="322950" cy="315775"/>
          </a:xfrm>
        </p:grpSpPr>
        <p:sp>
          <p:nvSpPr>
            <p:cNvPr id="8962" name="Google Shape;8962;p93"/>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93"/>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93"/>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93"/>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6" name="Google Shape;8966;p93"/>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93"/>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93"/>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93"/>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93"/>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93"/>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2" name="Google Shape;8972;p93"/>
          <p:cNvGrpSpPr/>
          <p:nvPr/>
        </p:nvGrpSpPr>
        <p:grpSpPr>
          <a:xfrm>
            <a:off x="2623344" y="3089112"/>
            <a:ext cx="372824" cy="372058"/>
            <a:chOff x="-38686275" y="2314400"/>
            <a:chExt cx="316650" cy="316000"/>
          </a:xfrm>
        </p:grpSpPr>
        <p:sp>
          <p:nvSpPr>
            <p:cNvPr id="8973" name="Google Shape;8973;p93"/>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93"/>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93"/>
          <p:cNvGrpSpPr/>
          <p:nvPr/>
        </p:nvGrpSpPr>
        <p:grpSpPr>
          <a:xfrm>
            <a:off x="2621946" y="3581152"/>
            <a:ext cx="375620" cy="373736"/>
            <a:chOff x="-38686275" y="2682250"/>
            <a:chExt cx="319025" cy="317425"/>
          </a:xfrm>
        </p:grpSpPr>
        <p:sp>
          <p:nvSpPr>
            <p:cNvPr id="8976" name="Google Shape;8976;p93"/>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93"/>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93"/>
          <p:cNvGrpSpPr/>
          <p:nvPr/>
        </p:nvGrpSpPr>
        <p:grpSpPr>
          <a:xfrm>
            <a:off x="3940328" y="3579695"/>
            <a:ext cx="391368" cy="376650"/>
            <a:chOff x="-37534750" y="2668075"/>
            <a:chExt cx="332400" cy="319900"/>
          </a:xfrm>
        </p:grpSpPr>
        <p:sp>
          <p:nvSpPr>
            <p:cNvPr id="8979" name="Google Shape;8979;p93"/>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93"/>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1" name="Google Shape;8981;p93"/>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2" name="Google Shape;8982;p93"/>
          <p:cNvGrpSpPr/>
          <p:nvPr/>
        </p:nvGrpSpPr>
        <p:grpSpPr>
          <a:xfrm>
            <a:off x="2131694" y="1760829"/>
            <a:ext cx="375591" cy="374060"/>
            <a:chOff x="-42062025" y="2316000"/>
            <a:chExt cx="319000" cy="317700"/>
          </a:xfrm>
        </p:grpSpPr>
        <p:sp>
          <p:nvSpPr>
            <p:cNvPr id="8983" name="Google Shape;8983;p93"/>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93"/>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5" name="Google Shape;8985;p93"/>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6" name="Google Shape;8986;p93"/>
          <p:cNvGrpSpPr/>
          <p:nvPr/>
        </p:nvGrpSpPr>
        <p:grpSpPr>
          <a:xfrm>
            <a:off x="876569" y="2671933"/>
            <a:ext cx="330143" cy="368173"/>
            <a:chOff x="-40150450" y="1977325"/>
            <a:chExt cx="280400" cy="312700"/>
          </a:xfrm>
        </p:grpSpPr>
        <p:sp>
          <p:nvSpPr>
            <p:cNvPr id="8987" name="Google Shape;8987;p93"/>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93"/>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93"/>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93"/>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93"/>
          <p:cNvGrpSpPr/>
          <p:nvPr/>
        </p:nvGrpSpPr>
        <p:grpSpPr>
          <a:xfrm>
            <a:off x="870534" y="3131151"/>
            <a:ext cx="342211" cy="372824"/>
            <a:chOff x="-40160700" y="2339625"/>
            <a:chExt cx="290650" cy="316650"/>
          </a:xfrm>
        </p:grpSpPr>
        <p:sp>
          <p:nvSpPr>
            <p:cNvPr id="8992" name="Google Shape;8992;p93"/>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93"/>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93"/>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93"/>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6" name="Google Shape;8996;p93"/>
          <p:cNvGrpSpPr/>
          <p:nvPr/>
        </p:nvGrpSpPr>
        <p:grpSpPr>
          <a:xfrm>
            <a:off x="852359" y="3581608"/>
            <a:ext cx="375591" cy="372824"/>
            <a:chOff x="-40171725" y="2705875"/>
            <a:chExt cx="319000" cy="316650"/>
          </a:xfrm>
        </p:grpSpPr>
        <p:sp>
          <p:nvSpPr>
            <p:cNvPr id="8997" name="Google Shape;8997;p93"/>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93"/>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93"/>
          <p:cNvGrpSpPr/>
          <p:nvPr/>
        </p:nvGrpSpPr>
        <p:grpSpPr>
          <a:xfrm>
            <a:off x="3109957" y="2656064"/>
            <a:ext cx="272686" cy="373766"/>
            <a:chOff x="-38275925" y="1946600"/>
            <a:chExt cx="231600" cy="317450"/>
          </a:xfrm>
        </p:grpSpPr>
        <p:sp>
          <p:nvSpPr>
            <p:cNvPr id="9000" name="Google Shape;9000;p93"/>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93"/>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2" name="Google Shape;9002;p93"/>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3"/>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4" name="Google Shape;9004;p93"/>
          <p:cNvGrpSpPr/>
          <p:nvPr/>
        </p:nvGrpSpPr>
        <p:grpSpPr>
          <a:xfrm>
            <a:off x="2173841" y="4053505"/>
            <a:ext cx="382096" cy="371911"/>
            <a:chOff x="-37190575" y="1951325"/>
            <a:chExt cx="324525" cy="315875"/>
          </a:xfrm>
        </p:grpSpPr>
        <p:sp>
          <p:nvSpPr>
            <p:cNvPr id="9005" name="Google Shape;9005;p93"/>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93"/>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93"/>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93"/>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93"/>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0" name="Google Shape;9010;p93"/>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1" name="Google Shape;9011;p93"/>
          <p:cNvGrpSpPr/>
          <p:nvPr/>
        </p:nvGrpSpPr>
        <p:grpSpPr>
          <a:xfrm>
            <a:off x="2574144" y="1839656"/>
            <a:ext cx="373736" cy="293055"/>
            <a:chOff x="-41694200" y="2382950"/>
            <a:chExt cx="317425" cy="248900"/>
          </a:xfrm>
        </p:grpSpPr>
        <p:sp>
          <p:nvSpPr>
            <p:cNvPr id="9012" name="Google Shape;9012;p93"/>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93"/>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93"/>
          <p:cNvGrpSpPr/>
          <p:nvPr/>
        </p:nvGrpSpPr>
        <p:grpSpPr>
          <a:xfrm>
            <a:off x="2570967" y="2192964"/>
            <a:ext cx="375591" cy="373766"/>
            <a:chOff x="-41695775" y="2683025"/>
            <a:chExt cx="319000" cy="317450"/>
          </a:xfrm>
        </p:grpSpPr>
        <p:sp>
          <p:nvSpPr>
            <p:cNvPr id="9015" name="Google Shape;9015;p93"/>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93"/>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93"/>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93"/>
          <p:cNvGrpSpPr/>
          <p:nvPr/>
        </p:nvGrpSpPr>
        <p:grpSpPr>
          <a:xfrm>
            <a:off x="1313266" y="2685734"/>
            <a:ext cx="342211" cy="375620"/>
            <a:chOff x="-39792875" y="1971800"/>
            <a:chExt cx="290650" cy="319025"/>
          </a:xfrm>
        </p:grpSpPr>
        <p:sp>
          <p:nvSpPr>
            <p:cNvPr id="9019" name="Google Shape;9019;p93"/>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93"/>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1" name="Google Shape;9021;p93"/>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2" name="Google Shape;9022;p93"/>
          <p:cNvGrpSpPr/>
          <p:nvPr/>
        </p:nvGrpSpPr>
        <p:grpSpPr>
          <a:xfrm>
            <a:off x="3490328" y="2657918"/>
            <a:ext cx="383950" cy="372618"/>
            <a:chOff x="-37956150" y="1948175"/>
            <a:chExt cx="326100" cy="316475"/>
          </a:xfrm>
        </p:grpSpPr>
        <p:sp>
          <p:nvSpPr>
            <p:cNvPr id="9023" name="Google Shape;9023;p93"/>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93"/>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93"/>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93"/>
          <p:cNvGrpSpPr/>
          <p:nvPr/>
        </p:nvGrpSpPr>
        <p:grpSpPr>
          <a:xfrm>
            <a:off x="1323705" y="3133960"/>
            <a:ext cx="324609" cy="374825"/>
            <a:chOff x="-39783425" y="2337925"/>
            <a:chExt cx="275700" cy="318350"/>
          </a:xfrm>
        </p:grpSpPr>
        <p:sp>
          <p:nvSpPr>
            <p:cNvPr id="9027" name="Google Shape;9027;p93"/>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93"/>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93"/>
          <p:cNvGrpSpPr/>
          <p:nvPr/>
        </p:nvGrpSpPr>
        <p:grpSpPr>
          <a:xfrm>
            <a:off x="3497847" y="3165172"/>
            <a:ext cx="375620" cy="243015"/>
            <a:chOff x="-37953000" y="2379000"/>
            <a:chExt cx="319025" cy="206400"/>
          </a:xfrm>
        </p:grpSpPr>
        <p:sp>
          <p:nvSpPr>
            <p:cNvPr id="9030" name="Google Shape;9030;p93"/>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93"/>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93"/>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93"/>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93"/>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5" name="Google Shape;9035;p93"/>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3"/>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93"/>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038" name="Google Shape;9038;p93"/>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039" name="Google Shape;9039;p93"/>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0" name="Google Shape;9040;p93"/>
          <p:cNvGrpSpPr/>
          <p:nvPr/>
        </p:nvGrpSpPr>
        <p:grpSpPr>
          <a:xfrm>
            <a:off x="4855594" y="1782519"/>
            <a:ext cx="354107" cy="355063"/>
            <a:chOff x="-28467625" y="2331750"/>
            <a:chExt cx="296150" cy="296950"/>
          </a:xfrm>
        </p:grpSpPr>
        <p:sp>
          <p:nvSpPr>
            <p:cNvPr id="9041" name="Google Shape;9041;p93"/>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93"/>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93"/>
          <p:cNvGrpSpPr/>
          <p:nvPr/>
        </p:nvGrpSpPr>
        <p:grpSpPr>
          <a:xfrm>
            <a:off x="4869719" y="2225601"/>
            <a:ext cx="325858" cy="351327"/>
            <a:chOff x="-28461325" y="2701925"/>
            <a:chExt cx="272525" cy="293825"/>
          </a:xfrm>
        </p:grpSpPr>
        <p:sp>
          <p:nvSpPr>
            <p:cNvPr id="9044" name="Google Shape;9044;p93"/>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93"/>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93"/>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93"/>
          <p:cNvGrpSpPr/>
          <p:nvPr/>
        </p:nvGrpSpPr>
        <p:grpSpPr>
          <a:xfrm>
            <a:off x="7093910" y="1399238"/>
            <a:ext cx="354107" cy="226974"/>
            <a:chOff x="-26585200" y="2025375"/>
            <a:chExt cx="296150" cy="189825"/>
          </a:xfrm>
        </p:grpSpPr>
        <p:sp>
          <p:nvSpPr>
            <p:cNvPr id="9048" name="Google Shape;9048;p93"/>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93"/>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93"/>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93"/>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93"/>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93"/>
          <p:cNvGrpSpPr/>
          <p:nvPr/>
        </p:nvGrpSpPr>
        <p:grpSpPr>
          <a:xfrm>
            <a:off x="7094373" y="1783461"/>
            <a:ext cx="353180" cy="353180"/>
            <a:chOff x="-26584425" y="2340425"/>
            <a:chExt cx="295375" cy="295375"/>
          </a:xfrm>
        </p:grpSpPr>
        <p:sp>
          <p:nvSpPr>
            <p:cNvPr id="9054" name="Google Shape;9054;p93"/>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93"/>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93"/>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93"/>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93"/>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93"/>
          <p:cNvGrpSpPr/>
          <p:nvPr/>
        </p:nvGrpSpPr>
        <p:grpSpPr>
          <a:xfrm>
            <a:off x="7089202" y="2224555"/>
            <a:ext cx="363523" cy="353419"/>
            <a:chOff x="-26585200" y="2710400"/>
            <a:chExt cx="304025" cy="295575"/>
          </a:xfrm>
        </p:grpSpPr>
        <p:sp>
          <p:nvSpPr>
            <p:cNvPr id="9060" name="Google Shape;9060;p93"/>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93"/>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93"/>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93"/>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93"/>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93"/>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93"/>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93"/>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93"/>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93"/>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3"/>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93"/>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93"/>
          <p:cNvGrpSpPr/>
          <p:nvPr/>
        </p:nvGrpSpPr>
        <p:grpSpPr>
          <a:xfrm>
            <a:off x="5744337" y="2666033"/>
            <a:ext cx="354136" cy="353210"/>
            <a:chOff x="-24709875" y="1970225"/>
            <a:chExt cx="296175" cy="295400"/>
          </a:xfrm>
        </p:grpSpPr>
        <p:sp>
          <p:nvSpPr>
            <p:cNvPr id="9073" name="Google Shape;9073;p93"/>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93"/>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93"/>
          <p:cNvGrpSpPr/>
          <p:nvPr/>
        </p:nvGrpSpPr>
        <p:grpSpPr>
          <a:xfrm>
            <a:off x="5776352" y="3112911"/>
            <a:ext cx="290107" cy="354107"/>
            <a:chOff x="-24683100" y="2340425"/>
            <a:chExt cx="242625" cy="296150"/>
          </a:xfrm>
        </p:grpSpPr>
        <p:sp>
          <p:nvSpPr>
            <p:cNvPr id="9076" name="Google Shape;9076;p93"/>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93"/>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93"/>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93"/>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0" name="Google Shape;9080;p93"/>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1" name="Google Shape;9081;p93"/>
          <p:cNvGrpSpPr/>
          <p:nvPr/>
        </p:nvGrpSpPr>
        <p:grpSpPr>
          <a:xfrm>
            <a:off x="7982594" y="2666033"/>
            <a:ext cx="360713" cy="353210"/>
            <a:chOff x="-22881800" y="1971800"/>
            <a:chExt cx="301675" cy="295400"/>
          </a:xfrm>
        </p:grpSpPr>
        <p:sp>
          <p:nvSpPr>
            <p:cNvPr id="9082" name="Google Shape;9082;p93"/>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93"/>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93"/>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93"/>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93"/>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3"/>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8" name="Google Shape;9088;p93"/>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93"/>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0" name="Google Shape;9090;p93"/>
          <p:cNvGrpSpPr/>
          <p:nvPr/>
        </p:nvGrpSpPr>
        <p:grpSpPr>
          <a:xfrm>
            <a:off x="5358939" y="2224196"/>
            <a:ext cx="227930" cy="354136"/>
            <a:chOff x="-28043900" y="2701925"/>
            <a:chExt cx="190625" cy="296175"/>
          </a:xfrm>
        </p:grpSpPr>
        <p:sp>
          <p:nvSpPr>
            <p:cNvPr id="9091" name="Google Shape;9091;p93"/>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3"/>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93"/>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93"/>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93"/>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93"/>
          <p:cNvGrpSpPr/>
          <p:nvPr/>
        </p:nvGrpSpPr>
        <p:grpSpPr>
          <a:xfrm>
            <a:off x="7531805" y="1336135"/>
            <a:ext cx="354136" cy="353180"/>
            <a:chOff x="-26215025" y="1971025"/>
            <a:chExt cx="296175" cy="295375"/>
          </a:xfrm>
        </p:grpSpPr>
        <p:sp>
          <p:nvSpPr>
            <p:cNvPr id="9097" name="Google Shape;9097;p93"/>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93"/>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93"/>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93"/>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93"/>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93"/>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93"/>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3"/>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93"/>
          <p:cNvGrpSpPr/>
          <p:nvPr/>
        </p:nvGrpSpPr>
        <p:grpSpPr>
          <a:xfrm>
            <a:off x="7531327" y="1783924"/>
            <a:ext cx="355093" cy="352253"/>
            <a:chOff x="-26215825" y="2341200"/>
            <a:chExt cx="296975" cy="294600"/>
          </a:xfrm>
        </p:grpSpPr>
        <p:sp>
          <p:nvSpPr>
            <p:cNvPr id="9106" name="Google Shape;9106;p93"/>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93"/>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93"/>
          <p:cNvGrpSpPr/>
          <p:nvPr/>
        </p:nvGrpSpPr>
        <p:grpSpPr>
          <a:xfrm>
            <a:off x="7563357" y="2224674"/>
            <a:ext cx="291033" cy="353180"/>
            <a:chOff x="-26179575" y="2710600"/>
            <a:chExt cx="243400" cy="295375"/>
          </a:xfrm>
        </p:grpSpPr>
        <p:sp>
          <p:nvSpPr>
            <p:cNvPr id="9109" name="Google Shape;9109;p93"/>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93"/>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93"/>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93"/>
          <p:cNvGrpSpPr/>
          <p:nvPr/>
        </p:nvGrpSpPr>
        <p:grpSpPr>
          <a:xfrm>
            <a:off x="6202417" y="2666048"/>
            <a:ext cx="337187" cy="353180"/>
            <a:chOff x="-24328675" y="1971025"/>
            <a:chExt cx="282000" cy="295375"/>
          </a:xfrm>
        </p:grpSpPr>
        <p:sp>
          <p:nvSpPr>
            <p:cNvPr id="9113" name="Google Shape;9113;p93"/>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93"/>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93"/>
          <p:cNvGrpSpPr/>
          <p:nvPr/>
        </p:nvGrpSpPr>
        <p:grpSpPr>
          <a:xfrm>
            <a:off x="6204778" y="3113374"/>
            <a:ext cx="332464" cy="353180"/>
            <a:chOff x="-24330250" y="2340425"/>
            <a:chExt cx="278050" cy="295375"/>
          </a:xfrm>
        </p:grpSpPr>
        <p:sp>
          <p:nvSpPr>
            <p:cNvPr id="9116" name="Google Shape;9116;p93"/>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93"/>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93"/>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93"/>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93"/>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93"/>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93"/>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93"/>
          <p:cNvGrpSpPr/>
          <p:nvPr/>
        </p:nvGrpSpPr>
        <p:grpSpPr>
          <a:xfrm>
            <a:off x="6194420" y="3554587"/>
            <a:ext cx="353180" cy="353180"/>
            <a:chOff x="-24338900" y="2710600"/>
            <a:chExt cx="295375" cy="295375"/>
          </a:xfrm>
        </p:grpSpPr>
        <p:sp>
          <p:nvSpPr>
            <p:cNvPr id="9124" name="Google Shape;9124;p93"/>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3"/>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93"/>
          <p:cNvGrpSpPr/>
          <p:nvPr/>
        </p:nvGrpSpPr>
        <p:grpSpPr>
          <a:xfrm>
            <a:off x="7985419" y="3113972"/>
            <a:ext cx="355063" cy="351984"/>
            <a:chOff x="-22859750" y="2335900"/>
            <a:chExt cx="296950" cy="294375"/>
          </a:xfrm>
        </p:grpSpPr>
        <p:sp>
          <p:nvSpPr>
            <p:cNvPr id="9127" name="Google Shape;9127;p93"/>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93"/>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93"/>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93"/>
          <p:cNvGrpSpPr/>
          <p:nvPr/>
        </p:nvGrpSpPr>
        <p:grpSpPr>
          <a:xfrm>
            <a:off x="5764767" y="1336120"/>
            <a:ext cx="311749" cy="353210"/>
            <a:chOff x="-27710725" y="1959200"/>
            <a:chExt cx="260725" cy="295400"/>
          </a:xfrm>
        </p:grpSpPr>
        <p:sp>
          <p:nvSpPr>
            <p:cNvPr id="9131" name="Google Shape;9131;p93"/>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93"/>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93"/>
          <p:cNvGrpSpPr/>
          <p:nvPr/>
        </p:nvGrpSpPr>
        <p:grpSpPr>
          <a:xfrm>
            <a:off x="5742631" y="1844666"/>
            <a:ext cx="356020" cy="230770"/>
            <a:chOff x="-27728850" y="2382950"/>
            <a:chExt cx="297750" cy="193000"/>
          </a:xfrm>
        </p:grpSpPr>
        <p:sp>
          <p:nvSpPr>
            <p:cNvPr id="9134" name="Google Shape;9134;p93"/>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93"/>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93"/>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7" name="Google Shape;9137;p93"/>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93"/>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9" name="Google Shape;9139;p93"/>
          <p:cNvGrpSpPr/>
          <p:nvPr/>
        </p:nvGrpSpPr>
        <p:grpSpPr>
          <a:xfrm>
            <a:off x="7973975" y="1792877"/>
            <a:ext cx="354136" cy="334348"/>
            <a:chOff x="-25844850" y="2357750"/>
            <a:chExt cx="296175" cy="279625"/>
          </a:xfrm>
        </p:grpSpPr>
        <p:sp>
          <p:nvSpPr>
            <p:cNvPr id="9140" name="Google Shape;9140;p93"/>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93"/>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93"/>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93"/>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93"/>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93"/>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6" name="Google Shape;9146;p93"/>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7" name="Google Shape;9147;p93"/>
          <p:cNvGrpSpPr/>
          <p:nvPr/>
        </p:nvGrpSpPr>
        <p:grpSpPr>
          <a:xfrm>
            <a:off x="6702883" y="2666033"/>
            <a:ext cx="228887" cy="353210"/>
            <a:chOff x="-23917525" y="1970225"/>
            <a:chExt cx="191425" cy="295400"/>
          </a:xfrm>
        </p:grpSpPr>
        <p:sp>
          <p:nvSpPr>
            <p:cNvPr id="9148" name="Google Shape;9148;p93"/>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93"/>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93"/>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93"/>
          <p:cNvGrpSpPr/>
          <p:nvPr/>
        </p:nvGrpSpPr>
        <p:grpSpPr>
          <a:xfrm>
            <a:off x="6658164" y="3112911"/>
            <a:ext cx="318325" cy="354107"/>
            <a:chOff x="-23952175" y="2340425"/>
            <a:chExt cx="266225" cy="296150"/>
          </a:xfrm>
        </p:grpSpPr>
        <p:sp>
          <p:nvSpPr>
            <p:cNvPr id="9152" name="Google Shape;9152;p93"/>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93"/>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4" name="Google Shape;9154;p93"/>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5" name="Google Shape;9155;p93"/>
          <p:cNvGrpSpPr/>
          <p:nvPr/>
        </p:nvGrpSpPr>
        <p:grpSpPr>
          <a:xfrm>
            <a:off x="8043336" y="3553167"/>
            <a:ext cx="239230" cy="356020"/>
            <a:chOff x="-22811700" y="2700350"/>
            <a:chExt cx="200075" cy="297750"/>
          </a:xfrm>
        </p:grpSpPr>
        <p:sp>
          <p:nvSpPr>
            <p:cNvPr id="9156" name="Google Shape;9156;p93"/>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93"/>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93"/>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93"/>
          <p:cNvGrpSpPr/>
          <p:nvPr/>
        </p:nvGrpSpPr>
        <p:grpSpPr>
          <a:xfrm>
            <a:off x="6191787" y="1335656"/>
            <a:ext cx="355063" cy="354136"/>
            <a:chOff x="-27358650" y="1961575"/>
            <a:chExt cx="296950" cy="296175"/>
          </a:xfrm>
        </p:grpSpPr>
        <p:sp>
          <p:nvSpPr>
            <p:cNvPr id="9160" name="Google Shape;9160;p93"/>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93"/>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2" name="Google Shape;9162;p93"/>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93"/>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4" name="Google Shape;9164;p93"/>
          <p:cNvGrpSpPr/>
          <p:nvPr/>
        </p:nvGrpSpPr>
        <p:grpSpPr>
          <a:xfrm>
            <a:off x="7090357" y="2666048"/>
            <a:ext cx="354136" cy="353180"/>
            <a:chOff x="-23599325" y="1971025"/>
            <a:chExt cx="296175" cy="295375"/>
          </a:xfrm>
        </p:grpSpPr>
        <p:sp>
          <p:nvSpPr>
            <p:cNvPr id="9165" name="Google Shape;9165;p93"/>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93"/>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7" name="Google Shape;9167;p93"/>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93"/>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93"/>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0" name="Google Shape;9170;p93"/>
          <p:cNvGrpSpPr/>
          <p:nvPr/>
        </p:nvGrpSpPr>
        <p:grpSpPr>
          <a:xfrm>
            <a:off x="6634801" y="1335776"/>
            <a:ext cx="360713" cy="353897"/>
            <a:chOff x="-26993200" y="1961775"/>
            <a:chExt cx="301675" cy="295975"/>
          </a:xfrm>
        </p:grpSpPr>
        <p:sp>
          <p:nvSpPr>
            <p:cNvPr id="9171" name="Google Shape;9171;p93"/>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93"/>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93"/>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93"/>
          <p:cNvGrpSpPr/>
          <p:nvPr/>
        </p:nvGrpSpPr>
        <p:grpSpPr>
          <a:xfrm>
            <a:off x="6659761" y="1783461"/>
            <a:ext cx="310792" cy="353180"/>
            <a:chOff x="-26970350" y="2332550"/>
            <a:chExt cx="259925" cy="295375"/>
          </a:xfrm>
        </p:grpSpPr>
        <p:sp>
          <p:nvSpPr>
            <p:cNvPr id="9175" name="Google Shape;9175;p93"/>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93"/>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93"/>
          <p:cNvGrpSpPr/>
          <p:nvPr/>
        </p:nvGrpSpPr>
        <p:grpSpPr>
          <a:xfrm>
            <a:off x="6639046" y="2256226"/>
            <a:ext cx="352223" cy="290077"/>
            <a:chOff x="-26986100" y="2735800"/>
            <a:chExt cx="294575" cy="242600"/>
          </a:xfrm>
        </p:grpSpPr>
        <p:sp>
          <p:nvSpPr>
            <p:cNvPr id="9178" name="Google Shape;9178;p93"/>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93"/>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93"/>
          <p:cNvGrpSpPr/>
          <p:nvPr/>
        </p:nvGrpSpPr>
        <p:grpSpPr>
          <a:xfrm>
            <a:off x="7538093" y="2665569"/>
            <a:ext cx="355063" cy="354136"/>
            <a:chOff x="-23229925" y="1970225"/>
            <a:chExt cx="296950" cy="296175"/>
          </a:xfrm>
        </p:grpSpPr>
        <p:sp>
          <p:nvSpPr>
            <p:cNvPr id="9181" name="Google Shape;9181;p93"/>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93"/>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93"/>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3"/>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93"/>
          <p:cNvGrpSpPr/>
          <p:nvPr/>
        </p:nvGrpSpPr>
        <p:grpSpPr>
          <a:xfrm>
            <a:off x="7580466" y="3112432"/>
            <a:ext cx="270318" cy="355063"/>
            <a:chOff x="-23177950" y="2340425"/>
            <a:chExt cx="226075" cy="296950"/>
          </a:xfrm>
        </p:grpSpPr>
        <p:sp>
          <p:nvSpPr>
            <p:cNvPr id="9186" name="Google Shape;9186;p93"/>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93"/>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93"/>
          <p:cNvGrpSpPr/>
          <p:nvPr/>
        </p:nvGrpSpPr>
        <p:grpSpPr>
          <a:xfrm>
            <a:off x="7538556" y="3554109"/>
            <a:ext cx="354136" cy="354136"/>
            <a:chOff x="-23229150" y="2710600"/>
            <a:chExt cx="296175" cy="296175"/>
          </a:xfrm>
        </p:grpSpPr>
        <p:sp>
          <p:nvSpPr>
            <p:cNvPr id="9189" name="Google Shape;9189;p93"/>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93"/>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1" name="Google Shape;9191;p93"/>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93"/>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3" name="Google Shape;9193;p93"/>
          <p:cNvGrpSpPr/>
          <p:nvPr/>
        </p:nvGrpSpPr>
        <p:grpSpPr>
          <a:xfrm>
            <a:off x="4855631" y="3123732"/>
            <a:ext cx="356946" cy="332464"/>
            <a:chOff x="-25477800" y="2357750"/>
            <a:chExt cx="298525" cy="278050"/>
          </a:xfrm>
        </p:grpSpPr>
        <p:sp>
          <p:nvSpPr>
            <p:cNvPr id="9194" name="Google Shape;9194;p93"/>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93"/>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6" name="Google Shape;9196;p93"/>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93"/>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8" name="Google Shape;9198;p93"/>
          <p:cNvGrpSpPr/>
          <p:nvPr/>
        </p:nvGrpSpPr>
        <p:grpSpPr>
          <a:xfrm>
            <a:off x="5298265" y="3112911"/>
            <a:ext cx="353180" cy="354107"/>
            <a:chOff x="-25104475" y="2340425"/>
            <a:chExt cx="295375" cy="296150"/>
          </a:xfrm>
        </p:grpSpPr>
        <p:sp>
          <p:nvSpPr>
            <p:cNvPr id="9199" name="Google Shape;9199;p93"/>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93"/>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93"/>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93"/>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93"/>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93"/>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93"/>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93"/>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93"/>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8" name="Google Shape;9208;p93"/>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12" name="Shape 9212"/>
        <p:cNvGrpSpPr/>
        <p:nvPr/>
      </p:nvGrpSpPr>
      <p:grpSpPr>
        <a:xfrm>
          <a:off x="0" y="0"/>
          <a:ext cx="0" cy="0"/>
          <a:chOff x="0" y="0"/>
          <a:chExt cx="0" cy="0"/>
        </a:xfrm>
      </p:grpSpPr>
      <p:sp>
        <p:nvSpPr>
          <p:cNvPr id="9213" name="Google Shape;9213;p9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214" name="Google Shape;9214;p9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215" name="Google Shape;9215;p94"/>
          <p:cNvGrpSpPr/>
          <p:nvPr/>
        </p:nvGrpSpPr>
        <p:grpSpPr>
          <a:xfrm>
            <a:off x="854368" y="1313920"/>
            <a:ext cx="366269" cy="366240"/>
            <a:chOff x="-65131525" y="1914325"/>
            <a:chExt cx="316650" cy="316625"/>
          </a:xfrm>
        </p:grpSpPr>
        <p:sp>
          <p:nvSpPr>
            <p:cNvPr id="9216" name="Google Shape;9216;p94"/>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94"/>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94"/>
          <p:cNvGrpSpPr/>
          <p:nvPr/>
        </p:nvGrpSpPr>
        <p:grpSpPr>
          <a:xfrm>
            <a:off x="854368" y="1794207"/>
            <a:ext cx="366269" cy="366269"/>
            <a:chOff x="-65131525" y="2281350"/>
            <a:chExt cx="316650" cy="316650"/>
          </a:xfrm>
        </p:grpSpPr>
        <p:sp>
          <p:nvSpPr>
            <p:cNvPr id="9219" name="Google Shape;9219;p94"/>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94"/>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94"/>
          <p:cNvGrpSpPr/>
          <p:nvPr/>
        </p:nvGrpSpPr>
        <p:grpSpPr>
          <a:xfrm>
            <a:off x="857564" y="2259206"/>
            <a:ext cx="359878" cy="367165"/>
            <a:chOff x="-65129950" y="2646800"/>
            <a:chExt cx="311125" cy="317425"/>
          </a:xfrm>
        </p:grpSpPr>
        <p:sp>
          <p:nvSpPr>
            <p:cNvPr id="9222" name="Google Shape;9222;p94"/>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94"/>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94"/>
          <p:cNvGrpSpPr/>
          <p:nvPr/>
        </p:nvGrpSpPr>
        <p:grpSpPr>
          <a:xfrm>
            <a:off x="3060897" y="1312532"/>
            <a:ext cx="368987" cy="369016"/>
            <a:chOff x="-63252250" y="1930850"/>
            <a:chExt cx="319000" cy="319025"/>
          </a:xfrm>
        </p:grpSpPr>
        <p:sp>
          <p:nvSpPr>
            <p:cNvPr id="9225" name="Google Shape;9225;p94"/>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94"/>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7" name="Google Shape;9227;p94"/>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8" name="Google Shape;9228;p94"/>
          <p:cNvGrpSpPr/>
          <p:nvPr/>
        </p:nvGrpSpPr>
        <p:grpSpPr>
          <a:xfrm>
            <a:off x="3061808" y="2258743"/>
            <a:ext cx="367165" cy="368091"/>
            <a:chOff x="-63250675" y="2664125"/>
            <a:chExt cx="317425" cy="318225"/>
          </a:xfrm>
        </p:grpSpPr>
        <p:sp>
          <p:nvSpPr>
            <p:cNvPr id="9229" name="Google Shape;9229;p94"/>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94"/>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94"/>
          <p:cNvGrpSpPr/>
          <p:nvPr/>
        </p:nvGrpSpPr>
        <p:grpSpPr>
          <a:xfrm>
            <a:off x="1738471" y="2735150"/>
            <a:ext cx="363522" cy="361266"/>
            <a:chOff x="-61354075" y="1940500"/>
            <a:chExt cx="314275" cy="312325"/>
          </a:xfrm>
        </p:grpSpPr>
        <p:sp>
          <p:nvSpPr>
            <p:cNvPr id="9232" name="Google Shape;9232;p94"/>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4"/>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4"/>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94"/>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94"/>
          <p:cNvGrpSpPr/>
          <p:nvPr/>
        </p:nvGrpSpPr>
        <p:grpSpPr>
          <a:xfrm>
            <a:off x="1737098" y="3183702"/>
            <a:ext cx="366269" cy="336195"/>
            <a:chOff x="-61354875" y="2322300"/>
            <a:chExt cx="316650" cy="290650"/>
          </a:xfrm>
        </p:grpSpPr>
        <p:sp>
          <p:nvSpPr>
            <p:cNvPr id="9237" name="Google Shape;9237;p94"/>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94"/>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94"/>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94"/>
          <p:cNvGrpSpPr/>
          <p:nvPr/>
        </p:nvGrpSpPr>
        <p:grpSpPr>
          <a:xfrm>
            <a:off x="1737098" y="3611266"/>
            <a:ext cx="366269" cy="366269"/>
            <a:chOff x="-61354875" y="2671225"/>
            <a:chExt cx="316650" cy="316650"/>
          </a:xfrm>
        </p:grpSpPr>
        <p:sp>
          <p:nvSpPr>
            <p:cNvPr id="9241" name="Google Shape;9241;p94"/>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94"/>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94"/>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94"/>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94"/>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94"/>
          <p:cNvGrpSpPr/>
          <p:nvPr/>
        </p:nvGrpSpPr>
        <p:grpSpPr>
          <a:xfrm>
            <a:off x="3952502" y="2731001"/>
            <a:ext cx="368987" cy="369566"/>
            <a:chOff x="-59502375" y="1904375"/>
            <a:chExt cx="319000" cy="319500"/>
          </a:xfrm>
        </p:grpSpPr>
        <p:sp>
          <p:nvSpPr>
            <p:cNvPr id="9247" name="Google Shape;9247;p94"/>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94"/>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94"/>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94"/>
          <p:cNvGrpSpPr/>
          <p:nvPr/>
        </p:nvGrpSpPr>
        <p:grpSpPr>
          <a:xfrm>
            <a:off x="1298621" y="1315207"/>
            <a:ext cx="368987" cy="363666"/>
            <a:chOff x="-64774725" y="1916550"/>
            <a:chExt cx="319000" cy="314400"/>
          </a:xfrm>
        </p:grpSpPr>
        <p:sp>
          <p:nvSpPr>
            <p:cNvPr id="9251" name="Google Shape;9251;p94"/>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94"/>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94"/>
          <p:cNvGrpSpPr/>
          <p:nvPr/>
        </p:nvGrpSpPr>
        <p:grpSpPr>
          <a:xfrm>
            <a:off x="1299979" y="1792386"/>
            <a:ext cx="366269" cy="369913"/>
            <a:chOff x="-64764500" y="2280550"/>
            <a:chExt cx="316650" cy="319800"/>
          </a:xfrm>
        </p:grpSpPr>
        <p:sp>
          <p:nvSpPr>
            <p:cNvPr id="9254" name="Google Shape;9254;p94"/>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94"/>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6" name="Google Shape;9256;p94"/>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7" name="Google Shape;9257;p94"/>
          <p:cNvGrpSpPr/>
          <p:nvPr/>
        </p:nvGrpSpPr>
        <p:grpSpPr>
          <a:xfrm>
            <a:off x="3512023" y="1352163"/>
            <a:ext cx="365344" cy="289753"/>
            <a:chOff x="-62882850" y="1999375"/>
            <a:chExt cx="315850" cy="250500"/>
          </a:xfrm>
        </p:grpSpPr>
        <p:sp>
          <p:nvSpPr>
            <p:cNvPr id="9258" name="Google Shape;9258;p94"/>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94"/>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94"/>
          <p:cNvGrpSpPr/>
          <p:nvPr/>
        </p:nvGrpSpPr>
        <p:grpSpPr>
          <a:xfrm>
            <a:off x="3503362" y="1793745"/>
            <a:ext cx="382665" cy="367194"/>
            <a:chOff x="-62890750" y="2296300"/>
            <a:chExt cx="330825" cy="317450"/>
          </a:xfrm>
        </p:grpSpPr>
        <p:sp>
          <p:nvSpPr>
            <p:cNvPr id="9261" name="Google Shape;9261;p94"/>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94"/>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94"/>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94"/>
          <p:cNvGrpSpPr/>
          <p:nvPr/>
        </p:nvGrpSpPr>
        <p:grpSpPr>
          <a:xfrm>
            <a:off x="3512023" y="2259206"/>
            <a:ext cx="365344" cy="367165"/>
            <a:chOff x="-62882850" y="2664925"/>
            <a:chExt cx="315850" cy="317425"/>
          </a:xfrm>
        </p:grpSpPr>
        <p:sp>
          <p:nvSpPr>
            <p:cNvPr id="9265" name="Google Shape;9265;p94"/>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94"/>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7" name="Google Shape;9267;p94"/>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8" name="Google Shape;9268;p94"/>
          <p:cNvGrpSpPr/>
          <p:nvPr/>
        </p:nvGrpSpPr>
        <p:grpSpPr>
          <a:xfrm>
            <a:off x="2183172" y="3171846"/>
            <a:ext cx="366269" cy="359907"/>
            <a:chOff x="-60988625" y="2310475"/>
            <a:chExt cx="316650" cy="311150"/>
          </a:xfrm>
        </p:grpSpPr>
        <p:sp>
          <p:nvSpPr>
            <p:cNvPr id="9269" name="Google Shape;9269;p94"/>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94"/>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94"/>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94"/>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94"/>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94"/>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94"/>
          <p:cNvGrpSpPr/>
          <p:nvPr/>
        </p:nvGrpSpPr>
        <p:grpSpPr>
          <a:xfrm>
            <a:off x="2183634" y="3610009"/>
            <a:ext cx="365344" cy="368785"/>
            <a:chOff x="-60987050" y="2671400"/>
            <a:chExt cx="315850" cy="318825"/>
          </a:xfrm>
        </p:grpSpPr>
        <p:sp>
          <p:nvSpPr>
            <p:cNvPr id="9276" name="Google Shape;9276;p94"/>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94"/>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94"/>
          <p:cNvGrpSpPr/>
          <p:nvPr/>
        </p:nvGrpSpPr>
        <p:grpSpPr>
          <a:xfrm>
            <a:off x="3952500" y="3172771"/>
            <a:ext cx="368987" cy="358056"/>
            <a:chOff x="-59481900" y="2290800"/>
            <a:chExt cx="319000" cy="309550"/>
          </a:xfrm>
        </p:grpSpPr>
        <p:sp>
          <p:nvSpPr>
            <p:cNvPr id="9279" name="Google Shape;9279;p94"/>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94"/>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94"/>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94"/>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94"/>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94"/>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94"/>
          <p:cNvGrpSpPr/>
          <p:nvPr/>
        </p:nvGrpSpPr>
        <p:grpSpPr>
          <a:xfrm>
            <a:off x="1741805" y="1313544"/>
            <a:ext cx="368987" cy="366992"/>
            <a:chOff x="-64401400" y="1914475"/>
            <a:chExt cx="319000" cy="317275"/>
          </a:xfrm>
        </p:grpSpPr>
        <p:sp>
          <p:nvSpPr>
            <p:cNvPr id="9286" name="Google Shape;9286;p94"/>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94"/>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94"/>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94"/>
          <p:cNvGrpSpPr/>
          <p:nvPr/>
        </p:nvGrpSpPr>
        <p:grpSpPr>
          <a:xfrm>
            <a:off x="1806493" y="1794583"/>
            <a:ext cx="239610" cy="365517"/>
            <a:chOff x="-64343900" y="2282125"/>
            <a:chExt cx="207150" cy="316000"/>
          </a:xfrm>
        </p:grpSpPr>
        <p:sp>
          <p:nvSpPr>
            <p:cNvPr id="9290" name="Google Shape;9290;p94"/>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94"/>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2" name="Google Shape;9292;p94"/>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3" name="Google Shape;9293;p94"/>
          <p:cNvGrpSpPr/>
          <p:nvPr/>
        </p:nvGrpSpPr>
        <p:grpSpPr>
          <a:xfrm>
            <a:off x="3986941" y="1313804"/>
            <a:ext cx="318873" cy="366471"/>
            <a:chOff x="-62496925" y="1931475"/>
            <a:chExt cx="275675" cy="316825"/>
          </a:xfrm>
        </p:grpSpPr>
        <p:sp>
          <p:nvSpPr>
            <p:cNvPr id="9294" name="Google Shape;9294;p94"/>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94"/>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94"/>
          <p:cNvGrpSpPr/>
          <p:nvPr/>
        </p:nvGrpSpPr>
        <p:grpSpPr>
          <a:xfrm>
            <a:off x="3963691" y="1793629"/>
            <a:ext cx="365373" cy="367426"/>
            <a:chOff x="-62516625" y="2297875"/>
            <a:chExt cx="315875" cy="317650"/>
          </a:xfrm>
        </p:grpSpPr>
        <p:sp>
          <p:nvSpPr>
            <p:cNvPr id="9297" name="Google Shape;9297;p94"/>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94"/>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94"/>
          <p:cNvGrpSpPr/>
          <p:nvPr/>
        </p:nvGrpSpPr>
        <p:grpSpPr>
          <a:xfrm>
            <a:off x="3962332" y="2275588"/>
            <a:ext cx="368091" cy="334402"/>
            <a:chOff x="-62518200" y="2692475"/>
            <a:chExt cx="318225" cy="289100"/>
          </a:xfrm>
        </p:grpSpPr>
        <p:sp>
          <p:nvSpPr>
            <p:cNvPr id="9300" name="Google Shape;9300;p94"/>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94"/>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94"/>
          <p:cNvGrpSpPr/>
          <p:nvPr/>
        </p:nvGrpSpPr>
        <p:grpSpPr>
          <a:xfrm>
            <a:off x="2648986" y="2733112"/>
            <a:ext cx="309793" cy="365344"/>
            <a:chOff x="-60597975" y="1939525"/>
            <a:chExt cx="267825" cy="315850"/>
          </a:xfrm>
        </p:grpSpPr>
        <p:sp>
          <p:nvSpPr>
            <p:cNvPr id="9303" name="Google Shape;9303;p94"/>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94"/>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94"/>
          <p:cNvGrpSpPr/>
          <p:nvPr/>
        </p:nvGrpSpPr>
        <p:grpSpPr>
          <a:xfrm>
            <a:off x="2619389" y="3167537"/>
            <a:ext cx="368987" cy="368525"/>
            <a:chOff x="-60620800" y="2304600"/>
            <a:chExt cx="319000" cy="318600"/>
          </a:xfrm>
        </p:grpSpPr>
        <p:sp>
          <p:nvSpPr>
            <p:cNvPr id="9306" name="Google Shape;9306;p94"/>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94"/>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94"/>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94"/>
          <p:cNvGrpSpPr/>
          <p:nvPr/>
        </p:nvGrpSpPr>
        <p:grpSpPr>
          <a:xfrm>
            <a:off x="2620748" y="3663188"/>
            <a:ext cx="366269" cy="262426"/>
            <a:chOff x="-60621600" y="2716100"/>
            <a:chExt cx="316650" cy="226875"/>
          </a:xfrm>
        </p:grpSpPr>
        <p:sp>
          <p:nvSpPr>
            <p:cNvPr id="9310" name="Google Shape;9310;p94"/>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94"/>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94"/>
          <p:cNvGrpSpPr/>
          <p:nvPr/>
        </p:nvGrpSpPr>
        <p:grpSpPr>
          <a:xfrm>
            <a:off x="3957965" y="3611281"/>
            <a:ext cx="358056" cy="366240"/>
            <a:chOff x="-59475600" y="2658625"/>
            <a:chExt cx="309550" cy="316625"/>
          </a:xfrm>
        </p:grpSpPr>
        <p:sp>
          <p:nvSpPr>
            <p:cNvPr id="9313" name="Google Shape;9313;p94"/>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94"/>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94"/>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94"/>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94"/>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94"/>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94"/>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0" name="Google Shape;9320;p94"/>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94"/>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2" name="Google Shape;9322;p94"/>
          <p:cNvGrpSpPr/>
          <p:nvPr/>
        </p:nvGrpSpPr>
        <p:grpSpPr>
          <a:xfrm>
            <a:off x="2233086" y="2259206"/>
            <a:ext cx="263294" cy="367165"/>
            <a:chOff x="-63987100" y="2646800"/>
            <a:chExt cx="227625" cy="317425"/>
          </a:xfrm>
        </p:grpSpPr>
        <p:sp>
          <p:nvSpPr>
            <p:cNvPr id="9323" name="Google Shape;9323;p94"/>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94"/>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94"/>
          <p:cNvGrpSpPr/>
          <p:nvPr/>
        </p:nvGrpSpPr>
        <p:grpSpPr>
          <a:xfrm>
            <a:off x="852428" y="2730827"/>
            <a:ext cx="358056" cy="369913"/>
            <a:chOff x="-62148000" y="1930075"/>
            <a:chExt cx="309550" cy="319800"/>
          </a:xfrm>
        </p:grpSpPr>
        <p:sp>
          <p:nvSpPr>
            <p:cNvPr id="9326" name="Google Shape;9326;p94"/>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94"/>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94"/>
          <p:cNvGrpSpPr/>
          <p:nvPr/>
        </p:nvGrpSpPr>
        <p:grpSpPr>
          <a:xfrm>
            <a:off x="849695" y="3169113"/>
            <a:ext cx="363522" cy="365373"/>
            <a:chOff x="-62150375" y="2297875"/>
            <a:chExt cx="314275" cy="315875"/>
          </a:xfrm>
        </p:grpSpPr>
        <p:sp>
          <p:nvSpPr>
            <p:cNvPr id="9329" name="Google Shape;9329;p94"/>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94"/>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94"/>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94"/>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94"/>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94"/>
          <p:cNvGrpSpPr/>
          <p:nvPr/>
        </p:nvGrpSpPr>
        <p:grpSpPr>
          <a:xfrm>
            <a:off x="848322" y="3610356"/>
            <a:ext cx="366269" cy="368091"/>
            <a:chOff x="-62150375" y="2664925"/>
            <a:chExt cx="316650" cy="318225"/>
          </a:xfrm>
        </p:grpSpPr>
        <p:sp>
          <p:nvSpPr>
            <p:cNvPr id="9335" name="Google Shape;9335;p94"/>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94"/>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94"/>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94"/>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94"/>
          <p:cNvGrpSpPr/>
          <p:nvPr/>
        </p:nvGrpSpPr>
        <p:grpSpPr>
          <a:xfrm>
            <a:off x="3065911" y="2731333"/>
            <a:ext cx="367165" cy="368901"/>
            <a:chOff x="-60254550" y="1938025"/>
            <a:chExt cx="317425" cy="318925"/>
          </a:xfrm>
        </p:grpSpPr>
        <p:sp>
          <p:nvSpPr>
            <p:cNvPr id="9340" name="Google Shape;9340;p94"/>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94"/>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94"/>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94"/>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94"/>
          <p:cNvGrpSpPr/>
          <p:nvPr/>
        </p:nvGrpSpPr>
        <p:grpSpPr>
          <a:xfrm>
            <a:off x="3094149" y="3609907"/>
            <a:ext cx="310690" cy="368987"/>
            <a:chOff x="-60232500" y="2671225"/>
            <a:chExt cx="268600" cy="319000"/>
          </a:xfrm>
        </p:grpSpPr>
        <p:sp>
          <p:nvSpPr>
            <p:cNvPr id="9345" name="Google Shape;9345;p94"/>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94"/>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94"/>
          <p:cNvGrpSpPr/>
          <p:nvPr/>
        </p:nvGrpSpPr>
        <p:grpSpPr>
          <a:xfrm>
            <a:off x="2179643" y="4058541"/>
            <a:ext cx="365373" cy="368987"/>
            <a:chOff x="-59100700" y="1911950"/>
            <a:chExt cx="315875" cy="319000"/>
          </a:xfrm>
        </p:grpSpPr>
        <p:sp>
          <p:nvSpPr>
            <p:cNvPr id="9348" name="Google Shape;9348;p94"/>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94"/>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94"/>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94"/>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94"/>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94"/>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94"/>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94"/>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94"/>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94"/>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94"/>
          <p:cNvGrpSpPr/>
          <p:nvPr/>
        </p:nvGrpSpPr>
        <p:grpSpPr>
          <a:xfrm>
            <a:off x="2621810" y="1314021"/>
            <a:ext cx="379918" cy="366038"/>
            <a:chOff x="-63665750" y="1914325"/>
            <a:chExt cx="328450" cy="316450"/>
          </a:xfrm>
        </p:grpSpPr>
        <p:sp>
          <p:nvSpPr>
            <p:cNvPr id="9359" name="Google Shape;9359;p94"/>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94"/>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94"/>
          <p:cNvGrpSpPr/>
          <p:nvPr/>
        </p:nvGrpSpPr>
        <p:grpSpPr>
          <a:xfrm>
            <a:off x="2626814" y="1793065"/>
            <a:ext cx="369913" cy="368554"/>
            <a:chOff x="-63666550" y="2278975"/>
            <a:chExt cx="319800" cy="318625"/>
          </a:xfrm>
        </p:grpSpPr>
        <p:sp>
          <p:nvSpPr>
            <p:cNvPr id="9362" name="Google Shape;9362;p94"/>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4"/>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94"/>
          <p:cNvGrpSpPr/>
          <p:nvPr/>
        </p:nvGrpSpPr>
        <p:grpSpPr>
          <a:xfrm>
            <a:off x="2624081" y="2259090"/>
            <a:ext cx="375378" cy="367397"/>
            <a:chOff x="-63669700" y="2646600"/>
            <a:chExt cx="324525" cy="317625"/>
          </a:xfrm>
        </p:grpSpPr>
        <p:sp>
          <p:nvSpPr>
            <p:cNvPr id="9365" name="Google Shape;9365;p94"/>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94"/>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94"/>
          <p:cNvGrpSpPr/>
          <p:nvPr/>
        </p:nvGrpSpPr>
        <p:grpSpPr>
          <a:xfrm>
            <a:off x="1286361" y="2732418"/>
            <a:ext cx="366269" cy="366732"/>
            <a:chOff x="-61784125" y="1931250"/>
            <a:chExt cx="316650" cy="317050"/>
          </a:xfrm>
        </p:grpSpPr>
        <p:sp>
          <p:nvSpPr>
            <p:cNvPr id="9368" name="Google Shape;9368;p94"/>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94"/>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94"/>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94"/>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94"/>
          <p:cNvGrpSpPr/>
          <p:nvPr/>
        </p:nvGrpSpPr>
        <p:grpSpPr>
          <a:xfrm>
            <a:off x="1286360" y="3168665"/>
            <a:ext cx="366269" cy="366269"/>
            <a:chOff x="-61783350" y="2297100"/>
            <a:chExt cx="316650" cy="316650"/>
          </a:xfrm>
        </p:grpSpPr>
        <p:sp>
          <p:nvSpPr>
            <p:cNvPr id="9373" name="Google Shape;9373;p94"/>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94"/>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94"/>
          <p:cNvGrpSpPr/>
          <p:nvPr/>
        </p:nvGrpSpPr>
        <p:grpSpPr>
          <a:xfrm>
            <a:off x="1286360" y="3609748"/>
            <a:ext cx="366269" cy="369305"/>
            <a:chOff x="-61782550" y="2664925"/>
            <a:chExt cx="316650" cy="319275"/>
          </a:xfrm>
        </p:grpSpPr>
        <p:sp>
          <p:nvSpPr>
            <p:cNvPr id="9376" name="Google Shape;9376;p94"/>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94"/>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94"/>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94"/>
          <p:cNvGrpSpPr/>
          <p:nvPr/>
        </p:nvGrpSpPr>
        <p:grpSpPr>
          <a:xfrm>
            <a:off x="3508137" y="2741136"/>
            <a:ext cx="367165" cy="349294"/>
            <a:chOff x="-59889100" y="1945025"/>
            <a:chExt cx="317425" cy="301975"/>
          </a:xfrm>
        </p:grpSpPr>
        <p:sp>
          <p:nvSpPr>
            <p:cNvPr id="9380" name="Google Shape;9380;p94"/>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94"/>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94"/>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94"/>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94"/>
          <p:cNvGrpSpPr/>
          <p:nvPr/>
        </p:nvGrpSpPr>
        <p:grpSpPr>
          <a:xfrm>
            <a:off x="3040249" y="3168589"/>
            <a:ext cx="366648" cy="366420"/>
            <a:chOff x="6479471" y="2079003"/>
            <a:chExt cx="348923" cy="348706"/>
          </a:xfrm>
        </p:grpSpPr>
        <p:sp>
          <p:nvSpPr>
            <p:cNvPr id="9385" name="Google Shape;9385;p94"/>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6" name="Google Shape;9386;p94"/>
            <p:cNvGrpSpPr/>
            <p:nvPr/>
          </p:nvGrpSpPr>
          <p:grpSpPr>
            <a:xfrm>
              <a:off x="6520582" y="2079003"/>
              <a:ext cx="307811" cy="348706"/>
              <a:chOff x="-60218325" y="2304850"/>
              <a:chExt cx="279625" cy="316775"/>
            </a:xfrm>
          </p:grpSpPr>
          <p:sp>
            <p:nvSpPr>
              <p:cNvPr id="9387" name="Google Shape;9387;p94"/>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94"/>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94"/>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94"/>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94"/>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4"/>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4"/>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94" name="Google Shape;9394;p94"/>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5" name="Google Shape;9395;p94"/>
          <p:cNvGrpSpPr/>
          <p:nvPr/>
        </p:nvGrpSpPr>
        <p:grpSpPr>
          <a:xfrm>
            <a:off x="3507226" y="3611671"/>
            <a:ext cx="368987" cy="365459"/>
            <a:chOff x="-59889100" y="2671925"/>
            <a:chExt cx="319000" cy="315950"/>
          </a:xfrm>
        </p:grpSpPr>
        <p:sp>
          <p:nvSpPr>
            <p:cNvPr id="9396" name="Google Shape;9396;p94"/>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94"/>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94"/>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4"/>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94"/>
          <p:cNvGrpSpPr/>
          <p:nvPr/>
        </p:nvGrpSpPr>
        <p:grpSpPr>
          <a:xfrm>
            <a:off x="2620204" y="4054176"/>
            <a:ext cx="367165" cy="366269"/>
            <a:chOff x="-59092025" y="2296300"/>
            <a:chExt cx="317425" cy="316650"/>
          </a:xfrm>
        </p:grpSpPr>
        <p:sp>
          <p:nvSpPr>
            <p:cNvPr id="9401" name="Google Shape;9401;p94"/>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94"/>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94"/>
          <p:cNvGrpSpPr/>
          <p:nvPr/>
        </p:nvGrpSpPr>
        <p:grpSpPr>
          <a:xfrm>
            <a:off x="4865611" y="1305095"/>
            <a:ext cx="353174" cy="347599"/>
            <a:chOff x="683125" y="1955275"/>
            <a:chExt cx="299325" cy="294600"/>
          </a:xfrm>
        </p:grpSpPr>
        <p:sp>
          <p:nvSpPr>
            <p:cNvPr id="9404" name="Google Shape;9404;p94"/>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94"/>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94"/>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94"/>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94"/>
          <p:cNvGrpSpPr/>
          <p:nvPr/>
        </p:nvGrpSpPr>
        <p:grpSpPr>
          <a:xfrm>
            <a:off x="4866541" y="1755653"/>
            <a:ext cx="351315" cy="349486"/>
            <a:chOff x="685475" y="2318350"/>
            <a:chExt cx="297750" cy="296200"/>
          </a:xfrm>
        </p:grpSpPr>
        <p:sp>
          <p:nvSpPr>
            <p:cNvPr id="9409" name="Google Shape;9409;p94"/>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94"/>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94"/>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94"/>
          <p:cNvGrpSpPr/>
          <p:nvPr/>
        </p:nvGrpSpPr>
        <p:grpSpPr>
          <a:xfrm>
            <a:off x="7094699" y="1304859"/>
            <a:ext cx="309517" cy="348071"/>
            <a:chOff x="2523000" y="1954875"/>
            <a:chExt cx="262325" cy="295000"/>
          </a:xfrm>
        </p:grpSpPr>
        <p:sp>
          <p:nvSpPr>
            <p:cNvPr id="9413" name="Google Shape;9413;p94"/>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94"/>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94"/>
          <p:cNvGrpSpPr/>
          <p:nvPr/>
        </p:nvGrpSpPr>
        <p:grpSpPr>
          <a:xfrm>
            <a:off x="7073800" y="1756125"/>
            <a:ext cx="351315" cy="348542"/>
            <a:chOff x="2508825" y="2318350"/>
            <a:chExt cx="297750" cy="295400"/>
          </a:xfrm>
        </p:grpSpPr>
        <p:sp>
          <p:nvSpPr>
            <p:cNvPr id="9416" name="Google Shape;9416;p94"/>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94"/>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8" name="Google Shape;9418;p94"/>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9" name="Google Shape;9419;p94"/>
          <p:cNvGrpSpPr/>
          <p:nvPr/>
        </p:nvGrpSpPr>
        <p:grpSpPr>
          <a:xfrm>
            <a:off x="5747373" y="2670178"/>
            <a:ext cx="347599" cy="348513"/>
            <a:chOff x="4321150" y="1946600"/>
            <a:chExt cx="294600" cy="295375"/>
          </a:xfrm>
        </p:grpSpPr>
        <p:sp>
          <p:nvSpPr>
            <p:cNvPr id="9420" name="Google Shape;9420;p94"/>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94"/>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94"/>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3" name="Google Shape;9423;p94"/>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94"/>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94"/>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94"/>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7" name="Google Shape;9427;p94"/>
          <p:cNvGrpSpPr/>
          <p:nvPr/>
        </p:nvGrpSpPr>
        <p:grpSpPr>
          <a:xfrm>
            <a:off x="5309921" y="1756125"/>
            <a:ext cx="352230" cy="348542"/>
            <a:chOff x="1049375" y="2318350"/>
            <a:chExt cx="298525" cy="295400"/>
          </a:xfrm>
        </p:grpSpPr>
        <p:sp>
          <p:nvSpPr>
            <p:cNvPr id="9428" name="Google Shape;9428;p94"/>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94"/>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94"/>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94"/>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94"/>
          <p:cNvGrpSpPr/>
          <p:nvPr/>
        </p:nvGrpSpPr>
        <p:grpSpPr>
          <a:xfrm>
            <a:off x="5310393" y="2196576"/>
            <a:ext cx="351286" cy="351286"/>
            <a:chOff x="1049375" y="2680675"/>
            <a:chExt cx="297725" cy="297725"/>
          </a:xfrm>
        </p:grpSpPr>
        <p:sp>
          <p:nvSpPr>
            <p:cNvPr id="9433" name="Google Shape;9433;p94"/>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94"/>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94"/>
          <p:cNvGrpSpPr/>
          <p:nvPr/>
        </p:nvGrpSpPr>
        <p:grpSpPr>
          <a:xfrm>
            <a:off x="7523845" y="1304623"/>
            <a:ext cx="348513" cy="348542"/>
            <a:chOff x="2872725" y="1954475"/>
            <a:chExt cx="295375" cy="295400"/>
          </a:xfrm>
        </p:grpSpPr>
        <p:sp>
          <p:nvSpPr>
            <p:cNvPr id="9436" name="Google Shape;9436;p94"/>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4"/>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94"/>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94"/>
          <p:cNvGrpSpPr/>
          <p:nvPr/>
        </p:nvGrpSpPr>
        <p:grpSpPr>
          <a:xfrm>
            <a:off x="7545216" y="1755196"/>
            <a:ext cx="305771" cy="350401"/>
            <a:chOff x="2890050" y="2318350"/>
            <a:chExt cx="259150" cy="296975"/>
          </a:xfrm>
        </p:grpSpPr>
        <p:sp>
          <p:nvSpPr>
            <p:cNvPr id="9440" name="Google Shape;9440;p94"/>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94"/>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2" name="Google Shape;9442;p94"/>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3" name="Google Shape;9443;p94"/>
          <p:cNvGrpSpPr/>
          <p:nvPr/>
        </p:nvGrpSpPr>
        <p:grpSpPr>
          <a:xfrm>
            <a:off x="6187732" y="2670650"/>
            <a:ext cx="347569" cy="347569"/>
            <a:chOff x="4685050" y="1945825"/>
            <a:chExt cx="294575" cy="294575"/>
          </a:xfrm>
        </p:grpSpPr>
        <p:sp>
          <p:nvSpPr>
            <p:cNvPr id="9444" name="Google Shape;9444;p94"/>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94"/>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94"/>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94"/>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94"/>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9" name="Google Shape;9449;p94"/>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94"/>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1" name="Google Shape;9451;p94"/>
          <p:cNvGrpSpPr/>
          <p:nvPr/>
        </p:nvGrpSpPr>
        <p:grpSpPr>
          <a:xfrm>
            <a:off x="7958004" y="3159625"/>
            <a:ext cx="348513" cy="347599"/>
            <a:chOff x="6131900" y="2301825"/>
            <a:chExt cx="295375" cy="294600"/>
          </a:xfrm>
        </p:grpSpPr>
        <p:sp>
          <p:nvSpPr>
            <p:cNvPr id="9452" name="Google Shape;9452;p94"/>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94"/>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94"/>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94"/>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94"/>
          <p:cNvGrpSpPr/>
          <p:nvPr/>
        </p:nvGrpSpPr>
        <p:grpSpPr>
          <a:xfrm>
            <a:off x="5753997" y="1304166"/>
            <a:ext cx="351315" cy="349457"/>
            <a:chOff x="1412450" y="1954475"/>
            <a:chExt cx="297750" cy="296175"/>
          </a:xfrm>
        </p:grpSpPr>
        <p:sp>
          <p:nvSpPr>
            <p:cNvPr id="9457" name="Google Shape;9457;p94"/>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94"/>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9" name="Google Shape;9459;p94"/>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0" name="Google Shape;9460;p94"/>
          <p:cNvGrpSpPr/>
          <p:nvPr/>
        </p:nvGrpSpPr>
        <p:grpSpPr>
          <a:xfrm>
            <a:off x="5753997" y="2196694"/>
            <a:ext cx="351315" cy="351050"/>
            <a:chOff x="1413250" y="2680675"/>
            <a:chExt cx="297750" cy="297525"/>
          </a:xfrm>
        </p:grpSpPr>
        <p:sp>
          <p:nvSpPr>
            <p:cNvPr id="9461" name="Google Shape;9461;p94"/>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94"/>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94"/>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94"/>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5" name="Google Shape;9465;p94"/>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94"/>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94"/>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8" name="Google Shape;9468;p94"/>
          <p:cNvGrpSpPr/>
          <p:nvPr/>
        </p:nvGrpSpPr>
        <p:grpSpPr>
          <a:xfrm>
            <a:off x="6630407" y="2670311"/>
            <a:ext cx="350371" cy="348247"/>
            <a:chOff x="5045775" y="1946400"/>
            <a:chExt cx="296950" cy="295150"/>
          </a:xfrm>
        </p:grpSpPr>
        <p:sp>
          <p:nvSpPr>
            <p:cNvPr id="9469" name="Google Shape;9469;p94"/>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94"/>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94"/>
          <p:cNvGrpSpPr/>
          <p:nvPr/>
        </p:nvGrpSpPr>
        <p:grpSpPr>
          <a:xfrm>
            <a:off x="6629006" y="3179138"/>
            <a:ext cx="353174" cy="308573"/>
            <a:chOff x="5046550" y="2327025"/>
            <a:chExt cx="299325" cy="261525"/>
          </a:xfrm>
        </p:grpSpPr>
        <p:sp>
          <p:nvSpPr>
            <p:cNvPr id="9472" name="Google Shape;9472;p94"/>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94"/>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94"/>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5" name="Google Shape;9475;p94"/>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6" name="Google Shape;9476;p94"/>
          <p:cNvGrpSpPr/>
          <p:nvPr/>
        </p:nvGrpSpPr>
        <p:grpSpPr>
          <a:xfrm>
            <a:off x="7956604" y="3608476"/>
            <a:ext cx="351315" cy="348513"/>
            <a:chOff x="6167350" y="2672800"/>
            <a:chExt cx="297750" cy="295375"/>
          </a:xfrm>
        </p:grpSpPr>
        <p:sp>
          <p:nvSpPr>
            <p:cNvPr id="9477" name="Google Shape;9477;p94"/>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94"/>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94"/>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94"/>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94"/>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94"/>
          <p:cNvGrpSpPr/>
          <p:nvPr/>
        </p:nvGrpSpPr>
        <p:grpSpPr>
          <a:xfrm>
            <a:off x="6197601" y="1303709"/>
            <a:ext cx="347599" cy="350371"/>
            <a:chOff x="1777925" y="1953700"/>
            <a:chExt cx="294600" cy="296950"/>
          </a:xfrm>
        </p:grpSpPr>
        <p:sp>
          <p:nvSpPr>
            <p:cNvPr id="9483" name="Google Shape;9483;p94"/>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94"/>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94"/>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4"/>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94"/>
          <p:cNvGrpSpPr/>
          <p:nvPr/>
        </p:nvGrpSpPr>
        <p:grpSpPr>
          <a:xfrm>
            <a:off x="6213411" y="1756597"/>
            <a:ext cx="315977" cy="347599"/>
            <a:chOff x="1790525" y="2319150"/>
            <a:chExt cx="267800" cy="294600"/>
          </a:xfrm>
        </p:grpSpPr>
        <p:sp>
          <p:nvSpPr>
            <p:cNvPr id="9488" name="Google Shape;9488;p94"/>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94"/>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0" name="Google Shape;9490;p94"/>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1" name="Google Shape;9491;p94"/>
          <p:cNvGrpSpPr/>
          <p:nvPr/>
        </p:nvGrpSpPr>
        <p:grpSpPr>
          <a:xfrm>
            <a:off x="4866386" y="2670163"/>
            <a:ext cx="349457" cy="348542"/>
            <a:chOff x="3599700" y="1954475"/>
            <a:chExt cx="296175" cy="295400"/>
          </a:xfrm>
        </p:grpSpPr>
        <p:sp>
          <p:nvSpPr>
            <p:cNvPr id="9492" name="Google Shape;9492;p94"/>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94"/>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94"/>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94"/>
          <p:cNvGrpSpPr/>
          <p:nvPr/>
        </p:nvGrpSpPr>
        <p:grpSpPr>
          <a:xfrm>
            <a:off x="4867316" y="3159626"/>
            <a:ext cx="347599" cy="347599"/>
            <a:chOff x="3601275" y="2319150"/>
            <a:chExt cx="294600" cy="294600"/>
          </a:xfrm>
        </p:grpSpPr>
        <p:sp>
          <p:nvSpPr>
            <p:cNvPr id="9496" name="Google Shape;9496;p94"/>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94"/>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94"/>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9" name="Google Shape;9499;p94"/>
          <p:cNvGrpSpPr/>
          <p:nvPr/>
        </p:nvGrpSpPr>
        <p:grpSpPr>
          <a:xfrm>
            <a:off x="7087019" y="2669721"/>
            <a:ext cx="328071" cy="349427"/>
            <a:chOff x="5421475" y="1945825"/>
            <a:chExt cx="278050" cy="296150"/>
          </a:xfrm>
        </p:grpSpPr>
        <p:sp>
          <p:nvSpPr>
            <p:cNvPr id="9500" name="Google Shape;9500;p94"/>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4"/>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94"/>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94"/>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94"/>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94"/>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94"/>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94"/>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8" name="Google Shape;9508;p94"/>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9" name="Google Shape;9509;p94"/>
          <p:cNvGrpSpPr/>
          <p:nvPr/>
        </p:nvGrpSpPr>
        <p:grpSpPr>
          <a:xfrm>
            <a:off x="7075869" y="3670273"/>
            <a:ext cx="350371" cy="224918"/>
            <a:chOff x="5411225" y="2726350"/>
            <a:chExt cx="296950" cy="190625"/>
          </a:xfrm>
        </p:grpSpPr>
        <p:sp>
          <p:nvSpPr>
            <p:cNvPr id="9510" name="Google Shape;9510;p94"/>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4"/>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94"/>
          <p:cNvGrpSpPr/>
          <p:nvPr/>
        </p:nvGrpSpPr>
        <p:grpSpPr>
          <a:xfrm>
            <a:off x="6185904" y="4059546"/>
            <a:ext cx="351286" cy="326390"/>
            <a:chOff x="6524150" y="1938725"/>
            <a:chExt cx="297725" cy="276625"/>
          </a:xfrm>
        </p:grpSpPr>
        <p:sp>
          <p:nvSpPr>
            <p:cNvPr id="9513" name="Google Shape;9513;p94"/>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94"/>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94"/>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94"/>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94"/>
          <p:cNvGrpSpPr/>
          <p:nvPr/>
        </p:nvGrpSpPr>
        <p:grpSpPr>
          <a:xfrm>
            <a:off x="6631047" y="1756007"/>
            <a:ext cx="363380" cy="348778"/>
            <a:chOff x="2140225" y="2318650"/>
            <a:chExt cx="307975" cy="295600"/>
          </a:xfrm>
        </p:grpSpPr>
        <p:sp>
          <p:nvSpPr>
            <p:cNvPr id="9518" name="Google Shape;9518;p94"/>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94"/>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94"/>
          <p:cNvGrpSpPr/>
          <p:nvPr/>
        </p:nvGrpSpPr>
        <p:grpSpPr>
          <a:xfrm>
            <a:off x="6636607" y="2197505"/>
            <a:ext cx="352259" cy="349427"/>
            <a:chOff x="2139425" y="2682250"/>
            <a:chExt cx="298550" cy="296150"/>
          </a:xfrm>
        </p:grpSpPr>
        <p:sp>
          <p:nvSpPr>
            <p:cNvPr id="9521" name="Google Shape;9521;p94"/>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94"/>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94"/>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94"/>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94"/>
          <p:cNvGrpSpPr/>
          <p:nvPr/>
        </p:nvGrpSpPr>
        <p:grpSpPr>
          <a:xfrm>
            <a:off x="5301219" y="2711991"/>
            <a:ext cx="350401" cy="264888"/>
            <a:chOff x="3962775" y="1990700"/>
            <a:chExt cx="296975" cy="224500"/>
          </a:xfrm>
        </p:grpSpPr>
        <p:sp>
          <p:nvSpPr>
            <p:cNvPr id="9526" name="Google Shape;9526;p94"/>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4"/>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94"/>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94"/>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94"/>
          <p:cNvGrpSpPr/>
          <p:nvPr/>
        </p:nvGrpSpPr>
        <p:grpSpPr>
          <a:xfrm>
            <a:off x="5301691" y="3158697"/>
            <a:ext cx="349457" cy="349457"/>
            <a:chOff x="3963575" y="2317575"/>
            <a:chExt cx="296175" cy="296175"/>
          </a:xfrm>
        </p:grpSpPr>
        <p:sp>
          <p:nvSpPr>
            <p:cNvPr id="9531" name="Google Shape;9531;p94"/>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94"/>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94"/>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94"/>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94"/>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94"/>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94"/>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94"/>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94"/>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94"/>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94"/>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94"/>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94"/>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4"/>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4"/>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94"/>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94"/>
          <p:cNvGrpSpPr/>
          <p:nvPr/>
        </p:nvGrpSpPr>
        <p:grpSpPr>
          <a:xfrm>
            <a:off x="5301691" y="3608476"/>
            <a:ext cx="349457" cy="348513"/>
            <a:chOff x="3962775" y="2683025"/>
            <a:chExt cx="296175" cy="295375"/>
          </a:xfrm>
        </p:grpSpPr>
        <p:sp>
          <p:nvSpPr>
            <p:cNvPr id="9548" name="Google Shape;9548;p94"/>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94"/>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94"/>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1" name="Google Shape;9551;p94"/>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2" name="Google Shape;9552;p94"/>
          <p:cNvGrpSpPr/>
          <p:nvPr/>
        </p:nvGrpSpPr>
        <p:grpSpPr>
          <a:xfrm>
            <a:off x="7516228" y="3159168"/>
            <a:ext cx="348513" cy="348513"/>
            <a:chOff x="5775900" y="2308125"/>
            <a:chExt cx="295375" cy="295375"/>
          </a:xfrm>
        </p:grpSpPr>
        <p:sp>
          <p:nvSpPr>
            <p:cNvPr id="9553" name="Google Shape;9553;p94"/>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94"/>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4"/>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4"/>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4"/>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94"/>
          <p:cNvGrpSpPr/>
          <p:nvPr/>
        </p:nvGrpSpPr>
        <p:grpSpPr>
          <a:xfrm>
            <a:off x="7537142" y="3608004"/>
            <a:ext cx="306686" cy="349457"/>
            <a:chOff x="5794025" y="2673575"/>
            <a:chExt cx="259925" cy="296175"/>
          </a:xfrm>
        </p:grpSpPr>
        <p:sp>
          <p:nvSpPr>
            <p:cNvPr id="9559" name="Google Shape;9559;p94"/>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4"/>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1" name="Google Shape;9561;p94"/>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94"/>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3" name="Google Shape;9563;p94"/>
          <p:cNvGrpSpPr/>
          <p:nvPr/>
        </p:nvGrpSpPr>
        <p:grpSpPr>
          <a:xfrm>
            <a:off x="6637536" y="1304166"/>
            <a:ext cx="350401" cy="349457"/>
            <a:chOff x="2141000" y="1954475"/>
            <a:chExt cx="296975" cy="296175"/>
          </a:xfrm>
        </p:grpSpPr>
        <p:sp>
          <p:nvSpPr>
            <p:cNvPr id="9564" name="Google Shape;9564;p94"/>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4"/>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4"/>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4"/>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71" name="Shape 9571"/>
        <p:cNvGrpSpPr/>
        <p:nvPr/>
      </p:nvGrpSpPr>
      <p:grpSpPr>
        <a:xfrm>
          <a:off x="0" y="0"/>
          <a:ext cx="0" cy="0"/>
          <a:chOff x="0" y="0"/>
          <a:chExt cx="0" cy="0"/>
        </a:xfrm>
      </p:grpSpPr>
      <p:sp>
        <p:nvSpPr>
          <p:cNvPr id="9572" name="Google Shape;9572;p95"/>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573" name="Google Shape;9573;p95"/>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574" name="Google Shape;9574;p95"/>
          <p:cNvGrpSpPr/>
          <p:nvPr/>
        </p:nvGrpSpPr>
        <p:grpSpPr>
          <a:xfrm>
            <a:off x="882957" y="1306638"/>
            <a:ext cx="292442" cy="355741"/>
            <a:chOff x="-35830350" y="1912725"/>
            <a:chExt cx="241050" cy="293225"/>
          </a:xfrm>
        </p:grpSpPr>
        <p:sp>
          <p:nvSpPr>
            <p:cNvPr id="9575" name="Google Shape;9575;p95"/>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5"/>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95"/>
          <p:cNvGrpSpPr/>
          <p:nvPr/>
        </p:nvGrpSpPr>
        <p:grpSpPr>
          <a:xfrm>
            <a:off x="851444" y="1766235"/>
            <a:ext cx="355468" cy="353587"/>
            <a:chOff x="-35854750" y="2272675"/>
            <a:chExt cx="293000" cy="291450"/>
          </a:xfrm>
        </p:grpSpPr>
        <p:sp>
          <p:nvSpPr>
            <p:cNvPr id="9578" name="Google Shape;9578;p95"/>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5"/>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5"/>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95"/>
          <p:cNvGrpSpPr/>
          <p:nvPr/>
        </p:nvGrpSpPr>
        <p:grpSpPr>
          <a:xfrm>
            <a:off x="850958" y="2220821"/>
            <a:ext cx="356438" cy="354558"/>
            <a:chOff x="-35853975" y="2631825"/>
            <a:chExt cx="293800" cy="292250"/>
          </a:xfrm>
        </p:grpSpPr>
        <p:sp>
          <p:nvSpPr>
            <p:cNvPr id="9582" name="Google Shape;9582;p95"/>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5"/>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95"/>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5"/>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5"/>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95"/>
          <p:cNvGrpSpPr/>
          <p:nvPr/>
        </p:nvGrpSpPr>
        <p:grpSpPr>
          <a:xfrm>
            <a:off x="3089562" y="1307714"/>
            <a:ext cx="353587" cy="353587"/>
            <a:chOff x="-34032200" y="1916675"/>
            <a:chExt cx="291450" cy="291450"/>
          </a:xfrm>
        </p:grpSpPr>
        <p:sp>
          <p:nvSpPr>
            <p:cNvPr id="9588" name="Google Shape;9588;p95"/>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95"/>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5"/>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5"/>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2" name="Google Shape;9592;p95"/>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3" name="Google Shape;9593;p95"/>
          <p:cNvGrpSpPr/>
          <p:nvPr/>
        </p:nvGrpSpPr>
        <p:grpSpPr>
          <a:xfrm>
            <a:off x="3089092" y="2220821"/>
            <a:ext cx="354527" cy="354558"/>
            <a:chOff x="-34032200" y="2634975"/>
            <a:chExt cx="292225" cy="292250"/>
          </a:xfrm>
        </p:grpSpPr>
        <p:sp>
          <p:nvSpPr>
            <p:cNvPr id="9594" name="Google Shape;9594;p95"/>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5"/>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5"/>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95"/>
          <p:cNvGrpSpPr/>
          <p:nvPr/>
        </p:nvGrpSpPr>
        <p:grpSpPr>
          <a:xfrm>
            <a:off x="1739487" y="2687069"/>
            <a:ext cx="358379" cy="354527"/>
            <a:chOff x="-32245875" y="1938725"/>
            <a:chExt cx="295400" cy="292225"/>
          </a:xfrm>
        </p:grpSpPr>
        <p:sp>
          <p:nvSpPr>
            <p:cNvPr id="9598" name="Google Shape;9598;p95"/>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95"/>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5"/>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95"/>
          <p:cNvGrpSpPr/>
          <p:nvPr/>
        </p:nvGrpSpPr>
        <p:grpSpPr>
          <a:xfrm>
            <a:off x="1736150" y="3156468"/>
            <a:ext cx="365052" cy="352162"/>
            <a:chOff x="-32243500" y="2299850"/>
            <a:chExt cx="300900" cy="290275"/>
          </a:xfrm>
        </p:grpSpPr>
        <p:sp>
          <p:nvSpPr>
            <p:cNvPr id="9602" name="Google Shape;9602;p95"/>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5"/>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4" name="Google Shape;9604;p95"/>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5" name="Google Shape;9605;p95"/>
          <p:cNvGrpSpPr/>
          <p:nvPr/>
        </p:nvGrpSpPr>
        <p:grpSpPr>
          <a:xfrm>
            <a:off x="1299432" y="1306759"/>
            <a:ext cx="354527" cy="355498"/>
            <a:chOff x="-35495600" y="1912725"/>
            <a:chExt cx="292225" cy="293025"/>
          </a:xfrm>
        </p:grpSpPr>
        <p:sp>
          <p:nvSpPr>
            <p:cNvPr id="9606" name="Google Shape;9606;p95"/>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5"/>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95"/>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9" name="Google Shape;9609;p95"/>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0" name="Google Shape;9610;p95"/>
          <p:cNvGrpSpPr/>
          <p:nvPr/>
        </p:nvGrpSpPr>
        <p:grpSpPr>
          <a:xfrm>
            <a:off x="1299432" y="2221307"/>
            <a:ext cx="354527" cy="353587"/>
            <a:chOff x="-35495600" y="2631825"/>
            <a:chExt cx="292225" cy="291450"/>
          </a:xfrm>
        </p:grpSpPr>
        <p:sp>
          <p:nvSpPr>
            <p:cNvPr id="9611" name="Google Shape;9611;p95"/>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95"/>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95"/>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5"/>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95"/>
          <p:cNvGrpSpPr/>
          <p:nvPr/>
        </p:nvGrpSpPr>
        <p:grpSpPr>
          <a:xfrm>
            <a:off x="3537081" y="1307714"/>
            <a:ext cx="353587" cy="353587"/>
            <a:chOff x="-33673825" y="1916675"/>
            <a:chExt cx="291450" cy="291450"/>
          </a:xfrm>
        </p:grpSpPr>
        <p:sp>
          <p:nvSpPr>
            <p:cNvPr id="9616" name="Google Shape;9616;p95"/>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5"/>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5"/>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5"/>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95"/>
          <p:cNvGrpSpPr/>
          <p:nvPr/>
        </p:nvGrpSpPr>
        <p:grpSpPr>
          <a:xfrm>
            <a:off x="3534700" y="1765295"/>
            <a:ext cx="358349" cy="355468"/>
            <a:chOff x="-33676975" y="2275050"/>
            <a:chExt cx="295375" cy="293000"/>
          </a:xfrm>
        </p:grpSpPr>
        <p:sp>
          <p:nvSpPr>
            <p:cNvPr id="9621" name="Google Shape;9621;p95"/>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5"/>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5"/>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95"/>
          <p:cNvGrpSpPr/>
          <p:nvPr/>
        </p:nvGrpSpPr>
        <p:grpSpPr>
          <a:xfrm>
            <a:off x="3537081" y="2220594"/>
            <a:ext cx="353587" cy="355013"/>
            <a:chOff x="-33673825" y="2634975"/>
            <a:chExt cx="291450" cy="292625"/>
          </a:xfrm>
        </p:grpSpPr>
        <p:sp>
          <p:nvSpPr>
            <p:cNvPr id="9625" name="Google Shape;9625;p95"/>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95"/>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95"/>
          <p:cNvGrpSpPr/>
          <p:nvPr/>
        </p:nvGrpSpPr>
        <p:grpSpPr>
          <a:xfrm>
            <a:off x="2205089" y="2687509"/>
            <a:ext cx="329687" cy="353648"/>
            <a:chOff x="-31874100" y="1939525"/>
            <a:chExt cx="271750" cy="291500"/>
          </a:xfrm>
        </p:grpSpPr>
        <p:sp>
          <p:nvSpPr>
            <p:cNvPr id="9628" name="Google Shape;9628;p95"/>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95"/>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0" name="Google Shape;9630;p95"/>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1" name="Google Shape;9631;p95"/>
          <p:cNvGrpSpPr/>
          <p:nvPr/>
        </p:nvGrpSpPr>
        <p:grpSpPr>
          <a:xfrm>
            <a:off x="2186451" y="3616531"/>
            <a:ext cx="366963" cy="352768"/>
            <a:chOff x="-31889075" y="2658950"/>
            <a:chExt cx="302475" cy="290775"/>
          </a:xfrm>
        </p:grpSpPr>
        <p:sp>
          <p:nvSpPr>
            <p:cNvPr id="9632" name="Google Shape;9632;p95"/>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5"/>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4" name="Google Shape;9634;p95"/>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5" name="Google Shape;9635;p95"/>
          <p:cNvGrpSpPr/>
          <p:nvPr/>
        </p:nvGrpSpPr>
        <p:grpSpPr>
          <a:xfrm>
            <a:off x="1747421" y="1306759"/>
            <a:ext cx="354527" cy="355498"/>
            <a:chOff x="-35136450" y="1912725"/>
            <a:chExt cx="292225" cy="293025"/>
          </a:xfrm>
        </p:grpSpPr>
        <p:sp>
          <p:nvSpPr>
            <p:cNvPr id="9636" name="Google Shape;9636;p95"/>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5"/>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5"/>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9" name="Google Shape;9639;p95"/>
          <p:cNvGrpSpPr/>
          <p:nvPr/>
        </p:nvGrpSpPr>
        <p:grpSpPr>
          <a:xfrm>
            <a:off x="1747891" y="1765978"/>
            <a:ext cx="353587" cy="354103"/>
            <a:chOff x="-35134875" y="2272675"/>
            <a:chExt cx="291450" cy="291875"/>
          </a:xfrm>
        </p:grpSpPr>
        <p:sp>
          <p:nvSpPr>
            <p:cNvPr id="9640" name="Google Shape;9640;p95"/>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95"/>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5"/>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95"/>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95"/>
          <p:cNvGrpSpPr/>
          <p:nvPr/>
        </p:nvGrpSpPr>
        <p:grpSpPr>
          <a:xfrm>
            <a:off x="1789458" y="2221307"/>
            <a:ext cx="270453" cy="353587"/>
            <a:chOff x="-35101800" y="2631050"/>
            <a:chExt cx="222925" cy="291450"/>
          </a:xfrm>
        </p:grpSpPr>
        <p:sp>
          <p:nvSpPr>
            <p:cNvPr id="9645" name="Google Shape;9645;p95"/>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95"/>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95"/>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5"/>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9" name="Google Shape;9649;p95"/>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0" name="Google Shape;9650;p95"/>
          <p:cNvGrpSpPr/>
          <p:nvPr/>
        </p:nvGrpSpPr>
        <p:grpSpPr>
          <a:xfrm>
            <a:off x="3977510" y="1765295"/>
            <a:ext cx="353587" cy="355468"/>
            <a:chOff x="-33314675" y="2275050"/>
            <a:chExt cx="291450" cy="293000"/>
          </a:xfrm>
        </p:grpSpPr>
        <p:sp>
          <p:nvSpPr>
            <p:cNvPr id="9651" name="Google Shape;9651;p95"/>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5"/>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5"/>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4" name="Google Shape;9654;p95"/>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5" name="Google Shape;9655;p95"/>
          <p:cNvGrpSpPr/>
          <p:nvPr/>
        </p:nvGrpSpPr>
        <p:grpSpPr>
          <a:xfrm>
            <a:off x="2639701" y="2687555"/>
            <a:ext cx="353587" cy="353557"/>
            <a:chOff x="-31523625" y="1939525"/>
            <a:chExt cx="291450" cy="291425"/>
          </a:xfrm>
        </p:grpSpPr>
        <p:sp>
          <p:nvSpPr>
            <p:cNvPr id="9656" name="Google Shape;9656;p95"/>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95"/>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95"/>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5"/>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5"/>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5"/>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5"/>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5"/>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5"/>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95"/>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95"/>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95"/>
          <p:cNvGrpSpPr/>
          <p:nvPr/>
        </p:nvGrpSpPr>
        <p:grpSpPr>
          <a:xfrm>
            <a:off x="2638746" y="3155755"/>
            <a:ext cx="355498" cy="353587"/>
            <a:chOff x="-31523625" y="2298675"/>
            <a:chExt cx="293025" cy="291450"/>
          </a:xfrm>
        </p:grpSpPr>
        <p:sp>
          <p:nvSpPr>
            <p:cNvPr id="9668" name="Google Shape;9668;p95"/>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95"/>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95"/>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1" name="Google Shape;9671;p95"/>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5"/>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3" name="Google Shape;9673;p95"/>
          <p:cNvGrpSpPr/>
          <p:nvPr/>
        </p:nvGrpSpPr>
        <p:grpSpPr>
          <a:xfrm>
            <a:off x="2205934" y="1307729"/>
            <a:ext cx="331598" cy="353557"/>
            <a:chOff x="-34767825" y="1914325"/>
            <a:chExt cx="273325" cy="291425"/>
          </a:xfrm>
        </p:grpSpPr>
        <p:sp>
          <p:nvSpPr>
            <p:cNvPr id="9674" name="Google Shape;9674;p95"/>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5"/>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5"/>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95"/>
          <p:cNvGrpSpPr/>
          <p:nvPr/>
        </p:nvGrpSpPr>
        <p:grpSpPr>
          <a:xfrm>
            <a:off x="2193513" y="1765280"/>
            <a:ext cx="356438" cy="355498"/>
            <a:chOff x="-34778075" y="2272675"/>
            <a:chExt cx="293800" cy="293025"/>
          </a:xfrm>
        </p:grpSpPr>
        <p:sp>
          <p:nvSpPr>
            <p:cNvPr id="9678" name="Google Shape;9678;p95"/>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5"/>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5"/>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95"/>
          <p:cNvGrpSpPr/>
          <p:nvPr/>
        </p:nvGrpSpPr>
        <p:grpSpPr>
          <a:xfrm>
            <a:off x="2194939" y="2221307"/>
            <a:ext cx="353587" cy="353587"/>
            <a:chOff x="-34776500" y="2631825"/>
            <a:chExt cx="291450" cy="291450"/>
          </a:xfrm>
        </p:grpSpPr>
        <p:sp>
          <p:nvSpPr>
            <p:cNvPr id="9682" name="Google Shape;9682;p95"/>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95"/>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95"/>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95"/>
          <p:cNvGrpSpPr/>
          <p:nvPr/>
        </p:nvGrpSpPr>
        <p:grpSpPr>
          <a:xfrm>
            <a:off x="853628" y="2685160"/>
            <a:ext cx="354527" cy="358349"/>
            <a:chOff x="-32956300" y="1915900"/>
            <a:chExt cx="292225" cy="295375"/>
          </a:xfrm>
        </p:grpSpPr>
        <p:sp>
          <p:nvSpPr>
            <p:cNvPr id="9686" name="Google Shape;9686;p95"/>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5"/>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8" name="Google Shape;9688;p95"/>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95"/>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0" name="Google Shape;9690;p95"/>
          <p:cNvGrpSpPr/>
          <p:nvPr/>
        </p:nvGrpSpPr>
        <p:grpSpPr>
          <a:xfrm>
            <a:off x="3081101" y="2687555"/>
            <a:ext cx="356438" cy="353557"/>
            <a:chOff x="-31166825" y="1939525"/>
            <a:chExt cx="293800" cy="291425"/>
          </a:xfrm>
        </p:grpSpPr>
        <p:sp>
          <p:nvSpPr>
            <p:cNvPr id="9691" name="Google Shape;9691;p95"/>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95"/>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5"/>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95"/>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5"/>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5"/>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95"/>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5"/>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5"/>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5"/>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5"/>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95"/>
          <p:cNvGrpSpPr/>
          <p:nvPr/>
        </p:nvGrpSpPr>
        <p:grpSpPr>
          <a:xfrm>
            <a:off x="3082057" y="3155482"/>
            <a:ext cx="354527" cy="354133"/>
            <a:chOff x="-31165250" y="2298675"/>
            <a:chExt cx="292225" cy="291900"/>
          </a:xfrm>
        </p:grpSpPr>
        <p:sp>
          <p:nvSpPr>
            <p:cNvPr id="9703" name="Google Shape;9703;p95"/>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95"/>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95"/>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95"/>
          <p:cNvGrpSpPr/>
          <p:nvPr/>
        </p:nvGrpSpPr>
        <p:grpSpPr>
          <a:xfrm>
            <a:off x="3082542" y="3616136"/>
            <a:ext cx="353557" cy="353557"/>
            <a:chOff x="-31164450" y="2657050"/>
            <a:chExt cx="291425" cy="291425"/>
          </a:xfrm>
        </p:grpSpPr>
        <p:sp>
          <p:nvSpPr>
            <p:cNvPr id="9707" name="Google Shape;9707;p95"/>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5"/>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95"/>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95"/>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1" name="Google Shape;9711;p95"/>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2" name="Google Shape;9712;p95"/>
          <p:cNvGrpSpPr/>
          <p:nvPr/>
        </p:nvGrpSpPr>
        <p:grpSpPr>
          <a:xfrm>
            <a:off x="2632987" y="1307366"/>
            <a:ext cx="358349" cy="354285"/>
            <a:chOff x="-34421275" y="1912725"/>
            <a:chExt cx="295375" cy="292025"/>
          </a:xfrm>
        </p:grpSpPr>
        <p:sp>
          <p:nvSpPr>
            <p:cNvPr id="9713" name="Google Shape;9713;p95"/>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5"/>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95"/>
          <p:cNvGrpSpPr/>
          <p:nvPr/>
        </p:nvGrpSpPr>
        <p:grpSpPr>
          <a:xfrm>
            <a:off x="2632032" y="1765280"/>
            <a:ext cx="360260" cy="355498"/>
            <a:chOff x="-34418125" y="2271100"/>
            <a:chExt cx="296950" cy="293025"/>
          </a:xfrm>
        </p:grpSpPr>
        <p:sp>
          <p:nvSpPr>
            <p:cNvPr id="9716" name="Google Shape;9716;p95"/>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95"/>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95"/>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5"/>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5"/>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95"/>
          <p:cNvGrpSpPr/>
          <p:nvPr/>
        </p:nvGrpSpPr>
        <p:grpSpPr>
          <a:xfrm>
            <a:off x="2632987" y="2221307"/>
            <a:ext cx="358349" cy="353587"/>
            <a:chOff x="-34421275" y="2631050"/>
            <a:chExt cx="295375" cy="291450"/>
          </a:xfrm>
        </p:grpSpPr>
        <p:sp>
          <p:nvSpPr>
            <p:cNvPr id="9722" name="Google Shape;9722;p95"/>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95"/>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95"/>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5"/>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6" name="Google Shape;9726;p95"/>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5"/>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95"/>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9" name="Google Shape;9729;p95"/>
          <p:cNvGrpSpPr/>
          <p:nvPr/>
        </p:nvGrpSpPr>
        <p:grpSpPr>
          <a:xfrm>
            <a:off x="3537620" y="2688025"/>
            <a:ext cx="353587" cy="352617"/>
            <a:chOff x="-30805300" y="1938725"/>
            <a:chExt cx="291450" cy="290650"/>
          </a:xfrm>
        </p:grpSpPr>
        <p:sp>
          <p:nvSpPr>
            <p:cNvPr id="9730" name="Google Shape;9730;p95"/>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95"/>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95"/>
          <p:cNvGrpSpPr/>
          <p:nvPr/>
        </p:nvGrpSpPr>
        <p:grpSpPr>
          <a:xfrm>
            <a:off x="3538105" y="3155952"/>
            <a:ext cx="352617" cy="353193"/>
            <a:chOff x="-30805300" y="2298675"/>
            <a:chExt cx="290650" cy="291125"/>
          </a:xfrm>
        </p:grpSpPr>
        <p:sp>
          <p:nvSpPr>
            <p:cNvPr id="9733" name="Google Shape;9733;p95"/>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95"/>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95"/>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95"/>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95"/>
          <p:cNvGrpSpPr/>
          <p:nvPr/>
        </p:nvGrpSpPr>
        <p:grpSpPr>
          <a:xfrm>
            <a:off x="3537635" y="3616136"/>
            <a:ext cx="353557" cy="353557"/>
            <a:chOff x="-30806075" y="2657050"/>
            <a:chExt cx="291425" cy="291425"/>
          </a:xfrm>
        </p:grpSpPr>
        <p:sp>
          <p:nvSpPr>
            <p:cNvPr id="9738" name="Google Shape;9738;p95"/>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5"/>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5"/>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95"/>
          <p:cNvGrpSpPr/>
          <p:nvPr/>
        </p:nvGrpSpPr>
        <p:grpSpPr>
          <a:xfrm>
            <a:off x="2639681" y="4073943"/>
            <a:ext cx="353557" cy="353557"/>
            <a:chOff x="-30064925" y="2332550"/>
            <a:chExt cx="291425" cy="291425"/>
          </a:xfrm>
        </p:grpSpPr>
        <p:sp>
          <p:nvSpPr>
            <p:cNvPr id="9742" name="Google Shape;9742;p95"/>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95"/>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95"/>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95"/>
          <p:cNvGrpSpPr/>
          <p:nvPr/>
        </p:nvGrpSpPr>
        <p:grpSpPr>
          <a:xfrm>
            <a:off x="3983068" y="2683443"/>
            <a:ext cx="348855" cy="347879"/>
            <a:chOff x="2821450" y="2957850"/>
            <a:chExt cx="259275" cy="258550"/>
          </a:xfrm>
        </p:grpSpPr>
        <p:sp>
          <p:nvSpPr>
            <p:cNvPr id="9746" name="Google Shape;9746;p95"/>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95"/>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95"/>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749" name="Google Shape;9749;p95"/>
          <p:cNvGrpSpPr/>
          <p:nvPr/>
        </p:nvGrpSpPr>
        <p:grpSpPr>
          <a:xfrm>
            <a:off x="4858100" y="1304461"/>
            <a:ext cx="361090" cy="361090"/>
            <a:chOff x="-57970450" y="1903275"/>
            <a:chExt cx="318225" cy="318225"/>
          </a:xfrm>
        </p:grpSpPr>
        <p:sp>
          <p:nvSpPr>
            <p:cNvPr id="9750" name="Google Shape;9750;p95"/>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5"/>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5"/>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5"/>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95"/>
          <p:cNvGrpSpPr/>
          <p:nvPr/>
        </p:nvGrpSpPr>
        <p:grpSpPr>
          <a:xfrm>
            <a:off x="4880000" y="1780418"/>
            <a:ext cx="317290" cy="359303"/>
            <a:chOff x="-57950750" y="2296300"/>
            <a:chExt cx="279625" cy="316650"/>
          </a:xfrm>
        </p:grpSpPr>
        <p:sp>
          <p:nvSpPr>
            <p:cNvPr id="9755" name="Google Shape;9755;p95"/>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95"/>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5"/>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5"/>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95"/>
          <p:cNvGrpSpPr/>
          <p:nvPr/>
        </p:nvGrpSpPr>
        <p:grpSpPr>
          <a:xfrm>
            <a:off x="4858214" y="2232094"/>
            <a:ext cx="360863" cy="360211"/>
            <a:chOff x="-57969675" y="2687750"/>
            <a:chExt cx="318025" cy="317450"/>
          </a:xfrm>
        </p:grpSpPr>
        <p:sp>
          <p:nvSpPr>
            <p:cNvPr id="9760" name="Google Shape;9760;p95"/>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5"/>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95"/>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95"/>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95"/>
          <p:cNvGrpSpPr/>
          <p:nvPr/>
        </p:nvGrpSpPr>
        <p:grpSpPr>
          <a:xfrm>
            <a:off x="7067397" y="1304461"/>
            <a:ext cx="363785" cy="361090"/>
            <a:chOff x="-56012425" y="1903275"/>
            <a:chExt cx="320600" cy="318225"/>
          </a:xfrm>
        </p:grpSpPr>
        <p:sp>
          <p:nvSpPr>
            <p:cNvPr id="9765" name="Google Shape;9765;p95"/>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5"/>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95"/>
          <p:cNvGrpSpPr/>
          <p:nvPr/>
        </p:nvGrpSpPr>
        <p:grpSpPr>
          <a:xfrm>
            <a:off x="7068290" y="1778631"/>
            <a:ext cx="361998" cy="361998"/>
            <a:chOff x="-56010850" y="2294725"/>
            <a:chExt cx="319025" cy="319025"/>
          </a:xfrm>
        </p:grpSpPr>
        <p:sp>
          <p:nvSpPr>
            <p:cNvPr id="9768" name="Google Shape;9768;p95"/>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5"/>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5"/>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95"/>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95"/>
          <p:cNvGrpSpPr/>
          <p:nvPr/>
        </p:nvGrpSpPr>
        <p:grpSpPr>
          <a:xfrm>
            <a:off x="7068305" y="2231215"/>
            <a:ext cx="361969" cy="361090"/>
            <a:chOff x="-56010050" y="2686975"/>
            <a:chExt cx="319000" cy="318225"/>
          </a:xfrm>
        </p:grpSpPr>
        <p:sp>
          <p:nvSpPr>
            <p:cNvPr id="9773" name="Google Shape;9773;p95"/>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95"/>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5"/>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5"/>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95"/>
          <p:cNvGrpSpPr/>
          <p:nvPr/>
        </p:nvGrpSpPr>
        <p:grpSpPr>
          <a:xfrm>
            <a:off x="5753801" y="2684124"/>
            <a:ext cx="361998" cy="361090"/>
            <a:chOff x="-54081175" y="1903275"/>
            <a:chExt cx="319025" cy="318225"/>
          </a:xfrm>
        </p:grpSpPr>
        <p:sp>
          <p:nvSpPr>
            <p:cNvPr id="9778" name="Google Shape;9778;p95"/>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95"/>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95"/>
          <p:cNvGrpSpPr/>
          <p:nvPr/>
        </p:nvGrpSpPr>
        <p:grpSpPr>
          <a:xfrm>
            <a:off x="5776154" y="3137587"/>
            <a:ext cx="317290" cy="360211"/>
            <a:chOff x="-54063050" y="2296300"/>
            <a:chExt cx="279625" cy="317450"/>
          </a:xfrm>
        </p:grpSpPr>
        <p:sp>
          <p:nvSpPr>
            <p:cNvPr id="9781" name="Google Shape;9781;p95"/>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5"/>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95"/>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95"/>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95"/>
          <p:cNvGrpSpPr/>
          <p:nvPr/>
        </p:nvGrpSpPr>
        <p:grpSpPr>
          <a:xfrm>
            <a:off x="5776154" y="3601649"/>
            <a:ext cx="317290" cy="361033"/>
            <a:chOff x="-54061475" y="2685450"/>
            <a:chExt cx="279625" cy="318175"/>
          </a:xfrm>
        </p:grpSpPr>
        <p:sp>
          <p:nvSpPr>
            <p:cNvPr id="9786" name="Google Shape;9786;p95"/>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95"/>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95"/>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95"/>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95"/>
          <p:cNvGrpSpPr/>
          <p:nvPr/>
        </p:nvGrpSpPr>
        <p:grpSpPr>
          <a:xfrm>
            <a:off x="8029690" y="2693967"/>
            <a:ext cx="275278" cy="361969"/>
            <a:chOff x="-52074300" y="1911950"/>
            <a:chExt cx="242600" cy="319000"/>
          </a:xfrm>
        </p:grpSpPr>
        <p:sp>
          <p:nvSpPr>
            <p:cNvPr id="9791" name="Google Shape;9791;p95"/>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5"/>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95"/>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95"/>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95"/>
          <p:cNvGrpSpPr/>
          <p:nvPr/>
        </p:nvGrpSpPr>
        <p:grpSpPr>
          <a:xfrm>
            <a:off x="5287689" y="1305369"/>
            <a:ext cx="361998" cy="361090"/>
            <a:chOff x="-57578225" y="1904075"/>
            <a:chExt cx="319025" cy="318225"/>
          </a:xfrm>
        </p:grpSpPr>
        <p:sp>
          <p:nvSpPr>
            <p:cNvPr id="9796" name="Google Shape;9796;p95"/>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95"/>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95"/>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5"/>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95"/>
          <p:cNvGrpSpPr/>
          <p:nvPr/>
        </p:nvGrpSpPr>
        <p:grpSpPr>
          <a:xfrm>
            <a:off x="5310042" y="1778631"/>
            <a:ext cx="317290" cy="361090"/>
            <a:chOff x="-57558525" y="2294725"/>
            <a:chExt cx="279625" cy="318225"/>
          </a:xfrm>
        </p:grpSpPr>
        <p:sp>
          <p:nvSpPr>
            <p:cNvPr id="9801" name="Google Shape;9801;p95"/>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5"/>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95"/>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95"/>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95"/>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95"/>
          <p:cNvGrpSpPr/>
          <p:nvPr/>
        </p:nvGrpSpPr>
        <p:grpSpPr>
          <a:xfrm>
            <a:off x="5285901" y="2231215"/>
            <a:ext cx="365572" cy="361969"/>
            <a:chOff x="-57579800" y="2686975"/>
            <a:chExt cx="322175" cy="319000"/>
          </a:xfrm>
        </p:grpSpPr>
        <p:sp>
          <p:nvSpPr>
            <p:cNvPr id="9807" name="Google Shape;9807;p95"/>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95"/>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95"/>
          <p:cNvGrpSpPr/>
          <p:nvPr/>
        </p:nvGrpSpPr>
        <p:grpSpPr>
          <a:xfrm>
            <a:off x="7510682" y="1778631"/>
            <a:ext cx="367359" cy="361090"/>
            <a:chOff x="-55620975" y="2294725"/>
            <a:chExt cx="323750" cy="318225"/>
          </a:xfrm>
        </p:grpSpPr>
        <p:sp>
          <p:nvSpPr>
            <p:cNvPr id="9810" name="Google Shape;9810;p95"/>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5"/>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95"/>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95"/>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5"/>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5"/>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95"/>
          <p:cNvGrpSpPr/>
          <p:nvPr/>
        </p:nvGrpSpPr>
        <p:grpSpPr>
          <a:xfrm>
            <a:off x="7512923" y="2231130"/>
            <a:ext cx="362877" cy="361175"/>
            <a:chOff x="-55620175" y="2686900"/>
            <a:chExt cx="319800" cy="318300"/>
          </a:xfrm>
        </p:grpSpPr>
        <p:sp>
          <p:nvSpPr>
            <p:cNvPr id="9817" name="Google Shape;9817;p95"/>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95"/>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95"/>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5"/>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95"/>
          <p:cNvGrpSpPr/>
          <p:nvPr/>
        </p:nvGrpSpPr>
        <p:grpSpPr>
          <a:xfrm>
            <a:off x="6198887" y="2684124"/>
            <a:ext cx="361969" cy="361090"/>
            <a:chOff x="-53690500" y="1903275"/>
            <a:chExt cx="319000" cy="318225"/>
          </a:xfrm>
        </p:grpSpPr>
        <p:sp>
          <p:nvSpPr>
            <p:cNvPr id="9822" name="Google Shape;9822;p95"/>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95"/>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95"/>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5"/>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95"/>
          <p:cNvGrpSpPr/>
          <p:nvPr/>
        </p:nvGrpSpPr>
        <p:grpSpPr>
          <a:xfrm>
            <a:off x="6221226" y="3137587"/>
            <a:ext cx="317290" cy="359303"/>
            <a:chOff x="-53670800" y="2296300"/>
            <a:chExt cx="279625" cy="316650"/>
          </a:xfrm>
        </p:grpSpPr>
        <p:sp>
          <p:nvSpPr>
            <p:cNvPr id="9827" name="Google Shape;9827;p95"/>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95"/>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95"/>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95"/>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95"/>
          <p:cNvGrpSpPr/>
          <p:nvPr/>
        </p:nvGrpSpPr>
        <p:grpSpPr>
          <a:xfrm>
            <a:off x="6198887" y="3602925"/>
            <a:ext cx="361969" cy="361544"/>
            <a:chOff x="-53690500" y="2686575"/>
            <a:chExt cx="319000" cy="318625"/>
          </a:xfrm>
        </p:grpSpPr>
        <p:sp>
          <p:nvSpPr>
            <p:cNvPr id="9832" name="Google Shape;9832;p95"/>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5"/>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5"/>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5"/>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95"/>
          <p:cNvGrpSpPr/>
          <p:nvPr/>
        </p:nvGrpSpPr>
        <p:grpSpPr>
          <a:xfrm>
            <a:off x="8008669" y="3145785"/>
            <a:ext cx="317319" cy="360948"/>
            <a:chOff x="-52092425" y="2303525"/>
            <a:chExt cx="279650" cy="318100"/>
          </a:xfrm>
        </p:grpSpPr>
        <p:sp>
          <p:nvSpPr>
            <p:cNvPr id="9837" name="Google Shape;9837;p95"/>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5"/>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5"/>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5"/>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5"/>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95"/>
          <p:cNvGrpSpPr/>
          <p:nvPr/>
        </p:nvGrpSpPr>
        <p:grpSpPr>
          <a:xfrm>
            <a:off x="5727728" y="1306249"/>
            <a:ext cx="363756" cy="361090"/>
            <a:chOff x="-57189125" y="1904850"/>
            <a:chExt cx="320575" cy="318225"/>
          </a:xfrm>
        </p:grpSpPr>
        <p:sp>
          <p:nvSpPr>
            <p:cNvPr id="9843" name="Google Shape;9843;p95"/>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95"/>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95"/>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95"/>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5"/>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95"/>
          <p:cNvGrpSpPr/>
          <p:nvPr/>
        </p:nvGrpSpPr>
        <p:grpSpPr>
          <a:xfrm>
            <a:off x="5728621" y="1800985"/>
            <a:ext cx="361969" cy="316411"/>
            <a:chOff x="-57187550" y="2314425"/>
            <a:chExt cx="319000" cy="278850"/>
          </a:xfrm>
        </p:grpSpPr>
        <p:sp>
          <p:nvSpPr>
            <p:cNvPr id="9849" name="Google Shape;9849;p95"/>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95"/>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5"/>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5"/>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95"/>
          <p:cNvGrpSpPr/>
          <p:nvPr/>
        </p:nvGrpSpPr>
        <p:grpSpPr>
          <a:xfrm>
            <a:off x="5745585" y="2230534"/>
            <a:ext cx="328042" cy="361771"/>
            <a:chOff x="-57172600" y="2686375"/>
            <a:chExt cx="289100" cy="318825"/>
          </a:xfrm>
        </p:grpSpPr>
        <p:sp>
          <p:nvSpPr>
            <p:cNvPr id="9854" name="Google Shape;9854;p95"/>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5"/>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95"/>
          <p:cNvGrpSpPr/>
          <p:nvPr/>
        </p:nvGrpSpPr>
        <p:grpSpPr>
          <a:xfrm>
            <a:off x="7958434" y="1304461"/>
            <a:ext cx="361090" cy="359303"/>
            <a:chOff x="-55225575" y="1903275"/>
            <a:chExt cx="318225" cy="316650"/>
          </a:xfrm>
        </p:grpSpPr>
        <p:sp>
          <p:nvSpPr>
            <p:cNvPr id="9857" name="Google Shape;9857;p95"/>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5"/>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5"/>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5"/>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95"/>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95"/>
          <p:cNvGrpSpPr/>
          <p:nvPr/>
        </p:nvGrpSpPr>
        <p:grpSpPr>
          <a:xfrm>
            <a:off x="7969611" y="1780418"/>
            <a:ext cx="338736" cy="359303"/>
            <a:chOff x="-55217700" y="2296300"/>
            <a:chExt cx="298525" cy="316650"/>
          </a:xfrm>
        </p:grpSpPr>
        <p:sp>
          <p:nvSpPr>
            <p:cNvPr id="9863" name="Google Shape;9863;p95"/>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5"/>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5"/>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5"/>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95"/>
          <p:cNvGrpSpPr/>
          <p:nvPr/>
        </p:nvGrpSpPr>
        <p:grpSpPr>
          <a:xfrm>
            <a:off x="7957541" y="2233002"/>
            <a:ext cx="362877" cy="359303"/>
            <a:chOff x="-55229525" y="2688550"/>
            <a:chExt cx="319800" cy="316650"/>
          </a:xfrm>
        </p:grpSpPr>
        <p:sp>
          <p:nvSpPr>
            <p:cNvPr id="9868" name="Google Shape;9868;p95"/>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95"/>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95"/>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5"/>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95"/>
          <p:cNvGrpSpPr/>
          <p:nvPr/>
        </p:nvGrpSpPr>
        <p:grpSpPr>
          <a:xfrm>
            <a:off x="6653760" y="2684124"/>
            <a:ext cx="338765" cy="361090"/>
            <a:chOff x="-53288825" y="1903275"/>
            <a:chExt cx="298550" cy="318225"/>
          </a:xfrm>
        </p:grpSpPr>
        <p:sp>
          <p:nvSpPr>
            <p:cNvPr id="9873" name="Google Shape;9873;p95"/>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5"/>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5"/>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95"/>
          <p:cNvGrpSpPr/>
          <p:nvPr/>
        </p:nvGrpSpPr>
        <p:grpSpPr>
          <a:xfrm>
            <a:off x="6642143" y="3135800"/>
            <a:ext cx="361998" cy="361090"/>
            <a:chOff x="-53299850" y="2294725"/>
            <a:chExt cx="319025" cy="318225"/>
          </a:xfrm>
        </p:grpSpPr>
        <p:sp>
          <p:nvSpPr>
            <p:cNvPr id="9877" name="Google Shape;9877;p95"/>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5"/>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95"/>
          <p:cNvGrpSpPr/>
          <p:nvPr/>
        </p:nvGrpSpPr>
        <p:grpSpPr>
          <a:xfrm>
            <a:off x="6664936" y="3604259"/>
            <a:ext cx="316411" cy="360211"/>
            <a:chOff x="-53278575" y="2687750"/>
            <a:chExt cx="278850" cy="317450"/>
          </a:xfrm>
        </p:grpSpPr>
        <p:sp>
          <p:nvSpPr>
            <p:cNvPr id="9880" name="Google Shape;9880;p95"/>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5"/>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5"/>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95"/>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95"/>
          <p:cNvGrpSpPr/>
          <p:nvPr/>
        </p:nvGrpSpPr>
        <p:grpSpPr>
          <a:xfrm>
            <a:off x="7986330" y="3603947"/>
            <a:ext cx="361998" cy="362310"/>
            <a:chOff x="-52101875" y="2687475"/>
            <a:chExt cx="319025" cy="319300"/>
          </a:xfrm>
        </p:grpSpPr>
        <p:sp>
          <p:nvSpPr>
            <p:cNvPr id="9885" name="Google Shape;9885;p95"/>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5"/>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5"/>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5"/>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95"/>
          <p:cNvGrpSpPr/>
          <p:nvPr/>
        </p:nvGrpSpPr>
        <p:grpSpPr>
          <a:xfrm>
            <a:off x="6201079" y="1305369"/>
            <a:ext cx="317290" cy="361090"/>
            <a:chOff x="-56774050" y="1904075"/>
            <a:chExt cx="279625" cy="318225"/>
          </a:xfrm>
        </p:grpSpPr>
        <p:sp>
          <p:nvSpPr>
            <p:cNvPr id="9890" name="Google Shape;9890;p95"/>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5"/>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95"/>
          <p:cNvGrpSpPr/>
          <p:nvPr/>
        </p:nvGrpSpPr>
        <p:grpSpPr>
          <a:xfrm>
            <a:off x="6201079" y="1778631"/>
            <a:ext cx="317290" cy="361090"/>
            <a:chOff x="-56774850" y="2294725"/>
            <a:chExt cx="279625" cy="318225"/>
          </a:xfrm>
        </p:grpSpPr>
        <p:sp>
          <p:nvSpPr>
            <p:cNvPr id="9893" name="Google Shape;9893;p95"/>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5"/>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95"/>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95"/>
          <p:cNvGrpSpPr/>
          <p:nvPr/>
        </p:nvGrpSpPr>
        <p:grpSpPr>
          <a:xfrm>
            <a:off x="6222086" y="2231215"/>
            <a:ext cx="275278" cy="360182"/>
            <a:chOff x="-56756725" y="2686975"/>
            <a:chExt cx="242600" cy="317425"/>
          </a:xfrm>
        </p:grpSpPr>
        <p:sp>
          <p:nvSpPr>
            <p:cNvPr id="9897" name="Google Shape;9897;p95"/>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5"/>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5"/>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95"/>
          <p:cNvGrpSpPr/>
          <p:nvPr/>
        </p:nvGrpSpPr>
        <p:grpSpPr>
          <a:xfrm>
            <a:off x="4870518" y="2684124"/>
            <a:ext cx="337346" cy="361998"/>
            <a:chOff x="-54826975" y="1903275"/>
            <a:chExt cx="297300" cy="319025"/>
          </a:xfrm>
        </p:grpSpPr>
        <p:sp>
          <p:nvSpPr>
            <p:cNvPr id="9901" name="Google Shape;9901;p95"/>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95"/>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5"/>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95"/>
          <p:cNvGrpSpPr/>
          <p:nvPr/>
        </p:nvGrpSpPr>
        <p:grpSpPr>
          <a:xfrm>
            <a:off x="4858206" y="3137587"/>
            <a:ext cx="361969" cy="359274"/>
            <a:chOff x="-54836500" y="2296300"/>
            <a:chExt cx="319000" cy="316625"/>
          </a:xfrm>
        </p:grpSpPr>
        <p:sp>
          <p:nvSpPr>
            <p:cNvPr id="9905" name="Google Shape;9905;p95"/>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5"/>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95"/>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5"/>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95"/>
          <p:cNvGrpSpPr/>
          <p:nvPr/>
        </p:nvGrpSpPr>
        <p:grpSpPr>
          <a:xfrm>
            <a:off x="4879652" y="3604259"/>
            <a:ext cx="319078" cy="361090"/>
            <a:chOff x="-54817600" y="2687750"/>
            <a:chExt cx="281200" cy="318225"/>
          </a:xfrm>
        </p:grpSpPr>
        <p:sp>
          <p:nvSpPr>
            <p:cNvPr id="9910" name="Google Shape;9910;p95"/>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5"/>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95"/>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95"/>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95"/>
          <p:cNvGrpSpPr/>
          <p:nvPr/>
        </p:nvGrpSpPr>
        <p:grpSpPr>
          <a:xfrm>
            <a:off x="7110476" y="2684124"/>
            <a:ext cx="317290" cy="359303"/>
            <a:chOff x="-52887125" y="1903275"/>
            <a:chExt cx="279625" cy="316650"/>
          </a:xfrm>
        </p:grpSpPr>
        <p:sp>
          <p:nvSpPr>
            <p:cNvPr id="9915" name="Google Shape;9915;p95"/>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5"/>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95"/>
          <p:cNvGrpSpPr/>
          <p:nvPr/>
        </p:nvGrpSpPr>
        <p:grpSpPr>
          <a:xfrm>
            <a:off x="7089030" y="3134920"/>
            <a:ext cx="360182" cy="361969"/>
            <a:chOff x="-52906025" y="2293950"/>
            <a:chExt cx="317425" cy="319000"/>
          </a:xfrm>
        </p:grpSpPr>
        <p:sp>
          <p:nvSpPr>
            <p:cNvPr id="9918" name="Google Shape;9918;p95"/>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5"/>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95"/>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95"/>
          <p:cNvGrpSpPr/>
          <p:nvPr/>
        </p:nvGrpSpPr>
        <p:grpSpPr>
          <a:xfrm>
            <a:off x="7110476" y="3603379"/>
            <a:ext cx="317290" cy="361090"/>
            <a:chOff x="-52887125" y="2686975"/>
            <a:chExt cx="279625" cy="318225"/>
          </a:xfrm>
        </p:grpSpPr>
        <p:sp>
          <p:nvSpPr>
            <p:cNvPr id="9922" name="Google Shape;9922;p95"/>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5"/>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5"/>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95"/>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95"/>
          <p:cNvGrpSpPr/>
          <p:nvPr/>
        </p:nvGrpSpPr>
        <p:grpSpPr>
          <a:xfrm>
            <a:off x="6220848" y="4062998"/>
            <a:ext cx="318170" cy="359303"/>
            <a:chOff x="-51722225" y="1915100"/>
            <a:chExt cx="280400" cy="316650"/>
          </a:xfrm>
        </p:grpSpPr>
        <p:sp>
          <p:nvSpPr>
            <p:cNvPr id="9927" name="Google Shape;9927;p95"/>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5"/>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95"/>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95"/>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95"/>
          <p:cNvGrpSpPr/>
          <p:nvPr/>
        </p:nvGrpSpPr>
        <p:grpSpPr>
          <a:xfrm>
            <a:off x="6616678" y="1303695"/>
            <a:ext cx="370905" cy="360976"/>
            <a:chOff x="-56407800" y="1902600"/>
            <a:chExt cx="326875" cy="318125"/>
          </a:xfrm>
        </p:grpSpPr>
        <p:sp>
          <p:nvSpPr>
            <p:cNvPr id="9932" name="Google Shape;9932;p95"/>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95"/>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5"/>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95"/>
          <p:cNvGrpSpPr/>
          <p:nvPr/>
        </p:nvGrpSpPr>
        <p:grpSpPr>
          <a:xfrm>
            <a:off x="6622479" y="1790262"/>
            <a:ext cx="359303" cy="338736"/>
            <a:chOff x="-56401500" y="2304975"/>
            <a:chExt cx="316650" cy="298525"/>
          </a:xfrm>
        </p:grpSpPr>
        <p:sp>
          <p:nvSpPr>
            <p:cNvPr id="9936" name="Google Shape;9936;p95"/>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5"/>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95"/>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5"/>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95"/>
          <p:cNvGrpSpPr/>
          <p:nvPr/>
        </p:nvGrpSpPr>
        <p:grpSpPr>
          <a:xfrm>
            <a:off x="5328863" y="2682337"/>
            <a:ext cx="319985" cy="361090"/>
            <a:chOff x="-54426150" y="1901700"/>
            <a:chExt cx="282000" cy="318225"/>
          </a:xfrm>
        </p:grpSpPr>
        <p:sp>
          <p:nvSpPr>
            <p:cNvPr id="9941" name="Google Shape;9941;p95"/>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95"/>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95"/>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5"/>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95"/>
          <p:cNvGrpSpPr/>
          <p:nvPr/>
        </p:nvGrpSpPr>
        <p:grpSpPr>
          <a:xfrm>
            <a:off x="5328863" y="3135800"/>
            <a:ext cx="319985" cy="361998"/>
            <a:chOff x="-54426150" y="2294725"/>
            <a:chExt cx="282000" cy="319025"/>
          </a:xfrm>
        </p:grpSpPr>
        <p:sp>
          <p:nvSpPr>
            <p:cNvPr id="9946" name="Google Shape;9946;p95"/>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95"/>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95"/>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95"/>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95"/>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95"/>
          <p:cNvGrpSpPr/>
          <p:nvPr/>
        </p:nvGrpSpPr>
        <p:grpSpPr>
          <a:xfrm>
            <a:off x="5327076" y="3603379"/>
            <a:ext cx="323560" cy="361969"/>
            <a:chOff x="-54427725" y="2686975"/>
            <a:chExt cx="285150" cy="319000"/>
          </a:xfrm>
        </p:grpSpPr>
        <p:sp>
          <p:nvSpPr>
            <p:cNvPr id="9952" name="Google Shape;9952;p95"/>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5"/>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5"/>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95"/>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95"/>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95"/>
          <p:cNvGrpSpPr/>
          <p:nvPr/>
        </p:nvGrpSpPr>
        <p:grpSpPr>
          <a:xfrm>
            <a:off x="7533634" y="2684351"/>
            <a:ext cx="359303" cy="359984"/>
            <a:chOff x="-52513800" y="1903475"/>
            <a:chExt cx="316650" cy="317250"/>
          </a:xfrm>
        </p:grpSpPr>
        <p:sp>
          <p:nvSpPr>
            <p:cNvPr id="9958" name="Google Shape;9958;p95"/>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5"/>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95"/>
          <p:cNvGrpSpPr/>
          <p:nvPr/>
        </p:nvGrpSpPr>
        <p:grpSpPr>
          <a:xfrm>
            <a:off x="7543464" y="3136708"/>
            <a:ext cx="339644" cy="360182"/>
            <a:chOff x="-52505925" y="2295525"/>
            <a:chExt cx="299325" cy="317425"/>
          </a:xfrm>
        </p:grpSpPr>
        <p:sp>
          <p:nvSpPr>
            <p:cNvPr id="9961" name="Google Shape;9961;p95"/>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95"/>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95"/>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5"/>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95"/>
          <p:cNvGrpSpPr/>
          <p:nvPr/>
        </p:nvGrpSpPr>
        <p:grpSpPr>
          <a:xfrm>
            <a:off x="7554641" y="3603379"/>
            <a:ext cx="317290" cy="361090"/>
            <a:chOff x="-52494100" y="2686975"/>
            <a:chExt cx="279625" cy="318225"/>
          </a:xfrm>
        </p:grpSpPr>
        <p:sp>
          <p:nvSpPr>
            <p:cNvPr id="9966" name="Google Shape;9966;p95"/>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5"/>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5"/>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5"/>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95"/>
          <p:cNvGrpSpPr/>
          <p:nvPr/>
        </p:nvGrpSpPr>
        <p:grpSpPr>
          <a:xfrm>
            <a:off x="6665412" y="4064322"/>
            <a:ext cx="315503" cy="361090"/>
            <a:chOff x="-51708850" y="2305750"/>
            <a:chExt cx="278050" cy="318225"/>
          </a:xfrm>
        </p:grpSpPr>
        <p:sp>
          <p:nvSpPr>
            <p:cNvPr id="9971" name="Google Shape;9971;p95"/>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5"/>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95"/>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95"/>
          <p:cNvGrpSpPr/>
          <p:nvPr/>
        </p:nvGrpSpPr>
        <p:grpSpPr>
          <a:xfrm>
            <a:off x="7536807" y="1306109"/>
            <a:ext cx="319089" cy="362073"/>
            <a:chOff x="1044400" y="2917425"/>
            <a:chExt cx="248125" cy="281550"/>
          </a:xfrm>
        </p:grpSpPr>
        <p:sp>
          <p:nvSpPr>
            <p:cNvPr id="9975" name="Google Shape;9975;p95"/>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5"/>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95"/>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95"/>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95"/>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9980" name="Google Shape;9980;p95"/>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981" name="Google Shape;9981;p95"/>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9982" name="Google Shape;9982;p95"/>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5"/>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4" name="Google Shape;9984;p95"/>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88" name="Shape 9988"/>
        <p:cNvGrpSpPr/>
        <p:nvPr/>
      </p:nvGrpSpPr>
      <p:grpSpPr>
        <a:xfrm>
          <a:off x="0" y="0"/>
          <a:ext cx="0" cy="0"/>
          <a:chOff x="0" y="0"/>
          <a:chExt cx="0" cy="0"/>
        </a:xfrm>
      </p:grpSpPr>
      <p:sp>
        <p:nvSpPr>
          <p:cNvPr id="9989" name="Google Shape;9989;p96"/>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990" name="Google Shape;9990;p96"/>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991" name="Google Shape;9991;p96"/>
          <p:cNvGrpSpPr/>
          <p:nvPr/>
        </p:nvGrpSpPr>
        <p:grpSpPr>
          <a:xfrm>
            <a:off x="889109" y="1303003"/>
            <a:ext cx="278288" cy="357036"/>
            <a:chOff x="-50489600" y="1947400"/>
            <a:chExt cx="233150" cy="299125"/>
          </a:xfrm>
        </p:grpSpPr>
        <p:sp>
          <p:nvSpPr>
            <p:cNvPr id="9992" name="Google Shape;9992;p96"/>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96"/>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96"/>
          <p:cNvGrpSpPr/>
          <p:nvPr/>
        </p:nvGrpSpPr>
        <p:grpSpPr>
          <a:xfrm>
            <a:off x="849616" y="1757960"/>
            <a:ext cx="357274" cy="358199"/>
            <a:chOff x="-50523475" y="2316000"/>
            <a:chExt cx="299325" cy="300100"/>
          </a:xfrm>
        </p:grpSpPr>
        <p:sp>
          <p:nvSpPr>
            <p:cNvPr id="9995" name="Google Shape;9995;p96"/>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6"/>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96"/>
          <p:cNvGrpSpPr/>
          <p:nvPr/>
        </p:nvGrpSpPr>
        <p:grpSpPr>
          <a:xfrm>
            <a:off x="848213" y="2207269"/>
            <a:ext cx="360079" cy="357304"/>
            <a:chOff x="-50524250" y="2686150"/>
            <a:chExt cx="301675" cy="299350"/>
          </a:xfrm>
        </p:grpSpPr>
        <p:sp>
          <p:nvSpPr>
            <p:cNvPr id="9998" name="Google Shape;9998;p96"/>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6"/>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6"/>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6"/>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96"/>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96"/>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96"/>
          <p:cNvGrpSpPr/>
          <p:nvPr/>
        </p:nvGrpSpPr>
        <p:grpSpPr>
          <a:xfrm>
            <a:off x="3070976" y="1333082"/>
            <a:ext cx="358199" cy="359154"/>
            <a:chOff x="-48633950" y="1972600"/>
            <a:chExt cx="300100" cy="300900"/>
          </a:xfrm>
        </p:grpSpPr>
        <p:sp>
          <p:nvSpPr>
            <p:cNvPr id="10005" name="Google Shape;10005;p96"/>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6"/>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96"/>
          <p:cNvGrpSpPr/>
          <p:nvPr/>
        </p:nvGrpSpPr>
        <p:grpSpPr>
          <a:xfrm>
            <a:off x="3071439" y="2237377"/>
            <a:ext cx="357274" cy="357274"/>
            <a:chOff x="-48633175" y="2711375"/>
            <a:chExt cx="299325" cy="299325"/>
          </a:xfrm>
        </p:grpSpPr>
        <p:sp>
          <p:nvSpPr>
            <p:cNvPr id="10008" name="Google Shape;10008;p96"/>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6"/>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96"/>
          <p:cNvGrpSpPr/>
          <p:nvPr/>
        </p:nvGrpSpPr>
        <p:grpSpPr>
          <a:xfrm>
            <a:off x="1757928" y="2689329"/>
            <a:ext cx="314006" cy="358229"/>
            <a:chOff x="-46753100" y="1965500"/>
            <a:chExt cx="263075" cy="300125"/>
          </a:xfrm>
        </p:grpSpPr>
        <p:sp>
          <p:nvSpPr>
            <p:cNvPr id="10011" name="Google Shape;10011;p96"/>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96"/>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96"/>
          <p:cNvGrpSpPr/>
          <p:nvPr/>
        </p:nvGrpSpPr>
        <p:grpSpPr>
          <a:xfrm>
            <a:off x="1735354" y="3156542"/>
            <a:ext cx="359154" cy="315916"/>
            <a:chOff x="-46772025" y="2350650"/>
            <a:chExt cx="300900" cy="264675"/>
          </a:xfrm>
        </p:grpSpPr>
        <p:sp>
          <p:nvSpPr>
            <p:cNvPr id="10014" name="Google Shape;10014;p96"/>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96"/>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96"/>
          <p:cNvGrpSpPr/>
          <p:nvPr/>
        </p:nvGrpSpPr>
        <p:grpSpPr>
          <a:xfrm>
            <a:off x="1735354" y="3590820"/>
            <a:ext cx="359154" cy="359154"/>
            <a:chOff x="-46772025" y="2701925"/>
            <a:chExt cx="300900" cy="300900"/>
          </a:xfrm>
        </p:grpSpPr>
        <p:sp>
          <p:nvSpPr>
            <p:cNvPr id="10017" name="Google Shape;10017;p96"/>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6"/>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9" name="Google Shape;10019;p96"/>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0" name="Google Shape;10020;p96"/>
          <p:cNvGrpSpPr/>
          <p:nvPr/>
        </p:nvGrpSpPr>
        <p:grpSpPr>
          <a:xfrm>
            <a:off x="1293035" y="1303928"/>
            <a:ext cx="358199" cy="359154"/>
            <a:chOff x="-50154075" y="1948175"/>
            <a:chExt cx="300100" cy="300900"/>
          </a:xfrm>
        </p:grpSpPr>
        <p:sp>
          <p:nvSpPr>
            <p:cNvPr id="10021" name="Google Shape;10021;p96"/>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6"/>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96"/>
          <p:cNvGrpSpPr/>
          <p:nvPr/>
        </p:nvGrpSpPr>
        <p:grpSpPr>
          <a:xfrm>
            <a:off x="1293035" y="1758885"/>
            <a:ext cx="358199" cy="358229"/>
            <a:chOff x="-50154850" y="2316775"/>
            <a:chExt cx="300100" cy="300125"/>
          </a:xfrm>
        </p:grpSpPr>
        <p:sp>
          <p:nvSpPr>
            <p:cNvPr id="10024" name="Google Shape;10024;p96"/>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6"/>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96"/>
          <p:cNvGrpSpPr/>
          <p:nvPr/>
        </p:nvGrpSpPr>
        <p:grpSpPr>
          <a:xfrm>
            <a:off x="1288813" y="2205896"/>
            <a:ext cx="366644" cy="356558"/>
            <a:chOff x="-50158000" y="2685000"/>
            <a:chExt cx="307175" cy="298725"/>
          </a:xfrm>
        </p:grpSpPr>
        <p:sp>
          <p:nvSpPr>
            <p:cNvPr id="10027" name="Google Shape;10027;p96"/>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6"/>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96"/>
          <p:cNvGrpSpPr/>
          <p:nvPr/>
        </p:nvGrpSpPr>
        <p:grpSpPr>
          <a:xfrm>
            <a:off x="3070499" y="1788993"/>
            <a:ext cx="359154" cy="361004"/>
            <a:chOff x="-48634750" y="2342000"/>
            <a:chExt cx="300900" cy="302450"/>
          </a:xfrm>
        </p:grpSpPr>
        <p:sp>
          <p:nvSpPr>
            <p:cNvPr id="10030" name="Google Shape;10030;p96"/>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6"/>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6"/>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6"/>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6"/>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96"/>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6"/>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6"/>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96"/>
          <p:cNvGrpSpPr/>
          <p:nvPr/>
        </p:nvGrpSpPr>
        <p:grpSpPr>
          <a:xfrm>
            <a:off x="3521599" y="1334007"/>
            <a:ext cx="361004" cy="358229"/>
            <a:chOff x="-48266125" y="1973375"/>
            <a:chExt cx="302450" cy="300125"/>
          </a:xfrm>
        </p:grpSpPr>
        <p:sp>
          <p:nvSpPr>
            <p:cNvPr id="10039" name="Google Shape;10039;p96"/>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6"/>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6"/>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96"/>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96"/>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6"/>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96"/>
          <p:cNvGrpSpPr/>
          <p:nvPr/>
        </p:nvGrpSpPr>
        <p:grpSpPr>
          <a:xfrm>
            <a:off x="3548844" y="1789769"/>
            <a:ext cx="306516" cy="358349"/>
            <a:chOff x="-48237000" y="2342650"/>
            <a:chExt cx="256800" cy="300225"/>
          </a:xfrm>
        </p:grpSpPr>
        <p:sp>
          <p:nvSpPr>
            <p:cNvPr id="10046" name="Google Shape;10046;p96"/>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6"/>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6"/>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96"/>
          <p:cNvGrpSpPr/>
          <p:nvPr/>
        </p:nvGrpSpPr>
        <p:grpSpPr>
          <a:xfrm>
            <a:off x="2180338" y="2690046"/>
            <a:ext cx="361034" cy="355633"/>
            <a:chOff x="-46404975" y="1966100"/>
            <a:chExt cx="302475" cy="297950"/>
          </a:xfrm>
        </p:grpSpPr>
        <p:sp>
          <p:nvSpPr>
            <p:cNvPr id="10050" name="Google Shape;10050;p96"/>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6"/>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6"/>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6"/>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96"/>
          <p:cNvGrpSpPr/>
          <p:nvPr/>
        </p:nvGrpSpPr>
        <p:grpSpPr>
          <a:xfrm>
            <a:off x="2181740" y="3135863"/>
            <a:ext cx="358229" cy="358199"/>
            <a:chOff x="-46401050" y="2333325"/>
            <a:chExt cx="300125" cy="300100"/>
          </a:xfrm>
        </p:grpSpPr>
        <p:sp>
          <p:nvSpPr>
            <p:cNvPr id="10055" name="Google Shape;10055;p96"/>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96"/>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6"/>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6"/>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9" name="Google Shape;10059;p96"/>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0" name="Google Shape;10060;p96"/>
          <p:cNvGrpSpPr/>
          <p:nvPr/>
        </p:nvGrpSpPr>
        <p:grpSpPr>
          <a:xfrm>
            <a:off x="3961830" y="3146218"/>
            <a:ext cx="359154" cy="359124"/>
            <a:chOff x="-44914800" y="2342000"/>
            <a:chExt cx="300900" cy="300875"/>
          </a:xfrm>
        </p:grpSpPr>
        <p:sp>
          <p:nvSpPr>
            <p:cNvPr id="10061" name="Google Shape;10061;p96"/>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96"/>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96"/>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4" name="Google Shape;10064;p96"/>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5" name="Google Shape;10065;p96"/>
          <p:cNvGrpSpPr/>
          <p:nvPr/>
        </p:nvGrpSpPr>
        <p:grpSpPr>
          <a:xfrm>
            <a:off x="1735816" y="1758736"/>
            <a:ext cx="359154" cy="357424"/>
            <a:chOff x="-49786250" y="2316650"/>
            <a:chExt cx="300900" cy="299450"/>
          </a:xfrm>
        </p:grpSpPr>
        <p:sp>
          <p:nvSpPr>
            <p:cNvPr id="10066" name="Google Shape;10066;p96"/>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6"/>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6"/>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96"/>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6"/>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6"/>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96"/>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3" name="Google Shape;10073;p96"/>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96"/>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5" name="Google Shape;10075;p96"/>
          <p:cNvGrpSpPr/>
          <p:nvPr/>
        </p:nvGrpSpPr>
        <p:grpSpPr>
          <a:xfrm>
            <a:off x="4033144" y="1788993"/>
            <a:ext cx="230365" cy="359124"/>
            <a:chOff x="-47842400" y="2342000"/>
            <a:chExt cx="193000" cy="300875"/>
          </a:xfrm>
        </p:grpSpPr>
        <p:sp>
          <p:nvSpPr>
            <p:cNvPr id="10076" name="Google Shape;10076;p96"/>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96"/>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96"/>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96"/>
          <p:cNvGrpSpPr/>
          <p:nvPr/>
        </p:nvGrpSpPr>
        <p:grpSpPr>
          <a:xfrm>
            <a:off x="3969212" y="2236452"/>
            <a:ext cx="358229" cy="359154"/>
            <a:chOff x="-47896750" y="2710600"/>
            <a:chExt cx="300125" cy="300900"/>
          </a:xfrm>
        </p:grpSpPr>
        <p:sp>
          <p:nvSpPr>
            <p:cNvPr id="10080" name="Google Shape;10080;p96"/>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96"/>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6"/>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6"/>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96"/>
          <p:cNvGrpSpPr/>
          <p:nvPr/>
        </p:nvGrpSpPr>
        <p:grpSpPr>
          <a:xfrm>
            <a:off x="2624852" y="2710009"/>
            <a:ext cx="359154" cy="314991"/>
            <a:chOff x="-46033225" y="1982825"/>
            <a:chExt cx="300900" cy="263900"/>
          </a:xfrm>
        </p:grpSpPr>
        <p:sp>
          <p:nvSpPr>
            <p:cNvPr id="10085" name="Google Shape;10085;p96"/>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6"/>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6"/>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96"/>
          <p:cNvGrpSpPr/>
          <p:nvPr/>
        </p:nvGrpSpPr>
        <p:grpSpPr>
          <a:xfrm>
            <a:off x="2621569" y="3137266"/>
            <a:ext cx="365719" cy="326151"/>
            <a:chOff x="-46034000" y="2334500"/>
            <a:chExt cx="306400" cy="273250"/>
          </a:xfrm>
        </p:grpSpPr>
        <p:sp>
          <p:nvSpPr>
            <p:cNvPr id="10089" name="Google Shape;10089;p96"/>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96"/>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6"/>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96"/>
          <p:cNvGrpSpPr/>
          <p:nvPr/>
        </p:nvGrpSpPr>
        <p:grpSpPr>
          <a:xfrm>
            <a:off x="2667627" y="3591655"/>
            <a:ext cx="273603" cy="356439"/>
            <a:chOff x="-45998575" y="2702625"/>
            <a:chExt cx="229225" cy="298625"/>
          </a:xfrm>
        </p:grpSpPr>
        <p:sp>
          <p:nvSpPr>
            <p:cNvPr id="10093" name="Google Shape;10093;p96"/>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6"/>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6"/>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6"/>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96"/>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6"/>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6"/>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0" name="Google Shape;10100;p96"/>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6"/>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2" name="Google Shape;10102;p96"/>
          <p:cNvGrpSpPr/>
          <p:nvPr/>
        </p:nvGrpSpPr>
        <p:grpSpPr>
          <a:xfrm>
            <a:off x="2203197" y="2205419"/>
            <a:ext cx="314961" cy="361034"/>
            <a:chOff x="-49398750" y="2684600"/>
            <a:chExt cx="263875" cy="302475"/>
          </a:xfrm>
        </p:grpSpPr>
        <p:sp>
          <p:nvSpPr>
            <p:cNvPr id="10103" name="Google Shape;10103;p96"/>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6"/>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96"/>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96"/>
          <p:cNvGrpSpPr/>
          <p:nvPr/>
        </p:nvGrpSpPr>
        <p:grpSpPr>
          <a:xfrm>
            <a:off x="873121" y="2699684"/>
            <a:ext cx="314006" cy="359154"/>
            <a:chOff x="-47509225" y="1974175"/>
            <a:chExt cx="263075" cy="300900"/>
          </a:xfrm>
        </p:grpSpPr>
        <p:sp>
          <p:nvSpPr>
            <p:cNvPr id="10107" name="Google Shape;10107;p96"/>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6"/>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6"/>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96"/>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6"/>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96"/>
          <p:cNvGrpSpPr/>
          <p:nvPr/>
        </p:nvGrpSpPr>
        <p:grpSpPr>
          <a:xfrm>
            <a:off x="849622" y="3146218"/>
            <a:ext cx="361004" cy="357961"/>
            <a:chOff x="-47529700" y="2342000"/>
            <a:chExt cx="302450" cy="299900"/>
          </a:xfrm>
        </p:grpSpPr>
        <p:sp>
          <p:nvSpPr>
            <p:cNvPr id="10113" name="Google Shape;10113;p96"/>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6"/>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96"/>
          <p:cNvGrpSpPr/>
          <p:nvPr/>
        </p:nvGrpSpPr>
        <p:grpSpPr>
          <a:xfrm>
            <a:off x="851025" y="3645367"/>
            <a:ext cx="358199" cy="272648"/>
            <a:chOff x="-47527350" y="2747625"/>
            <a:chExt cx="300100" cy="228425"/>
          </a:xfrm>
        </p:grpSpPr>
        <p:sp>
          <p:nvSpPr>
            <p:cNvPr id="10116" name="Google Shape;10116;p96"/>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96"/>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6"/>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6"/>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6"/>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96"/>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96"/>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3" name="Google Shape;10123;p96"/>
          <p:cNvGrpSpPr/>
          <p:nvPr/>
        </p:nvGrpSpPr>
        <p:grpSpPr>
          <a:xfrm>
            <a:off x="3073924" y="3158422"/>
            <a:ext cx="358229" cy="314961"/>
            <a:chOff x="-45664625" y="2352225"/>
            <a:chExt cx="300125" cy="263875"/>
          </a:xfrm>
        </p:grpSpPr>
        <p:sp>
          <p:nvSpPr>
            <p:cNvPr id="10124" name="Google Shape;10124;p96"/>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96"/>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6"/>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6"/>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6"/>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6"/>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6"/>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96"/>
          <p:cNvGrpSpPr/>
          <p:nvPr/>
        </p:nvGrpSpPr>
        <p:grpSpPr>
          <a:xfrm>
            <a:off x="3073103" y="3592401"/>
            <a:ext cx="359870" cy="357573"/>
            <a:chOff x="-45665400" y="2703250"/>
            <a:chExt cx="301500" cy="299575"/>
          </a:xfrm>
        </p:grpSpPr>
        <p:sp>
          <p:nvSpPr>
            <p:cNvPr id="10132" name="Google Shape;10132;p96"/>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96"/>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96"/>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6"/>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96"/>
          <p:cNvGrpSpPr/>
          <p:nvPr/>
        </p:nvGrpSpPr>
        <p:grpSpPr>
          <a:xfrm>
            <a:off x="2174760" y="4033337"/>
            <a:ext cx="359154" cy="360109"/>
            <a:chOff x="-44528075" y="1982825"/>
            <a:chExt cx="300900" cy="301700"/>
          </a:xfrm>
        </p:grpSpPr>
        <p:sp>
          <p:nvSpPr>
            <p:cNvPr id="10137" name="Google Shape;10137;p96"/>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6"/>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96"/>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96"/>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6"/>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96"/>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96"/>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4" name="Google Shape;10144;p96"/>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5" name="Google Shape;10145;p96"/>
          <p:cNvGrpSpPr/>
          <p:nvPr/>
        </p:nvGrpSpPr>
        <p:grpSpPr>
          <a:xfrm>
            <a:off x="2625923" y="1758885"/>
            <a:ext cx="358199" cy="358229"/>
            <a:chOff x="-49048250" y="2316775"/>
            <a:chExt cx="300100" cy="300125"/>
          </a:xfrm>
        </p:grpSpPr>
        <p:sp>
          <p:nvSpPr>
            <p:cNvPr id="10146" name="Google Shape;10146;p96"/>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6"/>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6"/>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6"/>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0" name="Google Shape;10150;p96"/>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1" name="Google Shape;10151;p96"/>
          <p:cNvGrpSpPr/>
          <p:nvPr/>
        </p:nvGrpSpPr>
        <p:grpSpPr>
          <a:xfrm>
            <a:off x="1290494" y="2699684"/>
            <a:ext cx="360109" cy="358199"/>
            <a:chOff x="-47160325" y="1974175"/>
            <a:chExt cx="301700" cy="300100"/>
          </a:xfrm>
        </p:grpSpPr>
        <p:sp>
          <p:nvSpPr>
            <p:cNvPr id="10152" name="Google Shape;10152;p96"/>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6"/>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96"/>
          <p:cNvGrpSpPr/>
          <p:nvPr/>
        </p:nvGrpSpPr>
        <p:grpSpPr>
          <a:xfrm>
            <a:off x="1290971" y="3146218"/>
            <a:ext cx="359154" cy="359124"/>
            <a:chOff x="-47159525" y="2342000"/>
            <a:chExt cx="300900" cy="300875"/>
          </a:xfrm>
        </p:grpSpPr>
        <p:sp>
          <p:nvSpPr>
            <p:cNvPr id="10155" name="Google Shape;10155;p96"/>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96"/>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96"/>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6"/>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96"/>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96"/>
          <p:cNvGrpSpPr/>
          <p:nvPr/>
        </p:nvGrpSpPr>
        <p:grpSpPr>
          <a:xfrm>
            <a:off x="1291448" y="3603054"/>
            <a:ext cx="358199" cy="359154"/>
            <a:chOff x="-47157950" y="2712175"/>
            <a:chExt cx="300100" cy="300900"/>
          </a:xfrm>
        </p:grpSpPr>
        <p:sp>
          <p:nvSpPr>
            <p:cNvPr id="10161" name="Google Shape;10161;p96"/>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6"/>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96"/>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6"/>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96"/>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96"/>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6"/>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8" name="Google Shape;10168;p96"/>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9" name="Google Shape;10169;p96"/>
          <p:cNvGrpSpPr/>
          <p:nvPr/>
        </p:nvGrpSpPr>
        <p:grpSpPr>
          <a:xfrm>
            <a:off x="3535175" y="3135863"/>
            <a:ext cx="315886" cy="358199"/>
            <a:chOff x="-45278675" y="2333325"/>
            <a:chExt cx="264650" cy="300100"/>
          </a:xfrm>
        </p:grpSpPr>
        <p:sp>
          <p:nvSpPr>
            <p:cNvPr id="10170" name="Google Shape;10170;p96"/>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6"/>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6"/>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6"/>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96"/>
          <p:cNvGrpSpPr/>
          <p:nvPr/>
        </p:nvGrpSpPr>
        <p:grpSpPr>
          <a:xfrm>
            <a:off x="3545500" y="3590820"/>
            <a:ext cx="295237" cy="358229"/>
            <a:chOff x="-45270025" y="2701925"/>
            <a:chExt cx="247350" cy="300125"/>
          </a:xfrm>
        </p:grpSpPr>
        <p:sp>
          <p:nvSpPr>
            <p:cNvPr id="10175" name="Google Shape;10175;p96"/>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96"/>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6"/>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6"/>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9" name="Google Shape;10179;p96"/>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0" name="Google Shape;10180;p96"/>
          <p:cNvGrpSpPr/>
          <p:nvPr/>
        </p:nvGrpSpPr>
        <p:grpSpPr>
          <a:xfrm>
            <a:off x="2209567" y="1743737"/>
            <a:ext cx="307444" cy="366556"/>
            <a:chOff x="2209567" y="1972337"/>
            <a:chExt cx="307444" cy="366556"/>
          </a:xfrm>
        </p:grpSpPr>
        <p:sp>
          <p:nvSpPr>
            <p:cNvPr id="10181" name="Google Shape;10181;p96"/>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96"/>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96"/>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4" name="Google Shape;10184;p96"/>
            <p:cNvGrpSpPr/>
            <p:nvPr/>
          </p:nvGrpSpPr>
          <p:grpSpPr>
            <a:xfrm>
              <a:off x="2209567" y="2078266"/>
              <a:ext cx="307444" cy="260626"/>
              <a:chOff x="1636184" y="2959225"/>
              <a:chExt cx="232666" cy="197250"/>
            </a:xfrm>
          </p:grpSpPr>
          <p:sp>
            <p:nvSpPr>
              <p:cNvPr id="10185" name="Google Shape;10185;p96"/>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6"/>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96"/>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188" name="Google Shape;10188;p96"/>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189" name="Google Shape;10189;p96"/>
          <p:cNvGrpSpPr/>
          <p:nvPr/>
        </p:nvGrpSpPr>
        <p:grpSpPr>
          <a:xfrm>
            <a:off x="3577265" y="2235011"/>
            <a:ext cx="258542" cy="365154"/>
            <a:chOff x="-47300587" y="123275"/>
            <a:chExt cx="190975" cy="269725"/>
          </a:xfrm>
        </p:grpSpPr>
        <p:sp>
          <p:nvSpPr>
            <p:cNvPr id="10190" name="Google Shape;10190;p96"/>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96"/>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96"/>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6"/>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6"/>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96"/>
          <p:cNvGrpSpPr/>
          <p:nvPr/>
        </p:nvGrpSpPr>
        <p:grpSpPr>
          <a:xfrm>
            <a:off x="4870788" y="1304201"/>
            <a:ext cx="342328" cy="339793"/>
            <a:chOff x="-13966675" y="1639700"/>
            <a:chExt cx="354450" cy="351825"/>
          </a:xfrm>
        </p:grpSpPr>
        <p:sp>
          <p:nvSpPr>
            <p:cNvPr id="10196" name="Google Shape;10196;p96"/>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96"/>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96"/>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6"/>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6"/>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1" name="Google Shape;10201;p96"/>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96"/>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3" name="Google Shape;10203;p96"/>
          <p:cNvGrpSpPr/>
          <p:nvPr/>
        </p:nvGrpSpPr>
        <p:grpSpPr>
          <a:xfrm>
            <a:off x="6667277" y="1303887"/>
            <a:ext cx="340034" cy="340420"/>
            <a:chOff x="-12199250" y="1662675"/>
            <a:chExt cx="352075" cy="352475"/>
          </a:xfrm>
        </p:grpSpPr>
        <p:sp>
          <p:nvSpPr>
            <p:cNvPr id="10204" name="Google Shape;10204;p96"/>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96"/>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96"/>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96"/>
          <p:cNvGrpSpPr/>
          <p:nvPr/>
        </p:nvGrpSpPr>
        <p:grpSpPr>
          <a:xfrm>
            <a:off x="6666130" y="1710754"/>
            <a:ext cx="342328" cy="342328"/>
            <a:chOff x="-12199250" y="2096250"/>
            <a:chExt cx="354450" cy="354450"/>
          </a:xfrm>
        </p:grpSpPr>
        <p:sp>
          <p:nvSpPr>
            <p:cNvPr id="10208" name="Google Shape;10208;p96"/>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96"/>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96"/>
          <p:cNvGrpSpPr/>
          <p:nvPr/>
        </p:nvGrpSpPr>
        <p:grpSpPr>
          <a:xfrm>
            <a:off x="6667277" y="2119708"/>
            <a:ext cx="340034" cy="341579"/>
            <a:chOff x="-12199250" y="2530225"/>
            <a:chExt cx="352075" cy="353675"/>
          </a:xfrm>
        </p:grpSpPr>
        <p:sp>
          <p:nvSpPr>
            <p:cNvPr id="10211" name="Google Shape;10211;p9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9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9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5" name="Google Shape;10215;p96"/>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6" name="Google Shape;10216;p96"/>
          <p:cNvGrpSpPr/>
          <p:nvPr/>
        </p:nvGrpSpPr>
        <p:grpSpPr>
          <a:xfrm>
            <a:off x="4870788" y="2959488"/>
            <a:ext cx="342328" cy="339310"/>
            <a:chOff x="-10462550" y="2057650"/>
            <a:chExt cx="354450" cy="351325"/>
          </a:xfrm>
        </p:grpSpPr>
        <p:sp>
          <p:nvSpPr>
            <p:cNvPr id="10217" name="Google Shape;10217;p96"/>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96"/>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9" name="Google Shape;10219;p96"/>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0" name="Google Shape;10220;p96"/>
          <p:cNvGrpSpPr/>
          <p:nvPr/>
        </p:nvGrpSpPr>
        <p:grpSpPr>
          <a:xfrm>
            <a:off x="6649772" y="2551051"/>
            <a:ext cx="375044" cy="340541"/>
            <a:chOff x="-8692750" y="1622100"/>
            <a:chExt cx="388325" cy="352600"/>
          </a:xfrm>
        </p:grpSpPr>
        <p:sp>
          <p:nvSpPr>
            <p:cNvPr id="10221" name="Google Shape;10221;p96"/>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96"/>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96"/>
          <p:cNvGrpSpPr/>
          <p:nvPr/>
        </p:nvGrpSpPr>
        <p:grpSpPr>
          <a:xfrm>
            <a:off x="5304253" y="1303307"/>
            <a:ext cx="341555" cy="341579"/>
            <a:chOff x="-13529550" y="1639425"/>
            <a:chExt cx="353650" cy="353675"/>
          </a:xfrm>
        </p:grpSpPr>
        <p:sp>
          <p:nvSpPr>
            <p:cNvPr id="10224" name="Google Shape;10224;p96"/>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96"/>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96"/>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96"/>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96"/>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96"/>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96"/>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96"/>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2" name="Google Shape;10232;p96"/>
          <p:cNvGrpSpPr/>
          <p:nvPr/>
        </p:nvGrpSpPr>
        <p:grpSpPr>
          <a:xfrm>
            <a:off x="5303106" y="1711889"/>
            <a:ext cx="343849" cy="340058"/>
            <a:chOff x="-13531925" y="2075775"/>
            <a:chExt cx="356025" cy="352100"/>
          </a:xfrm>
        </p:grpSpPr>
        <p:sp>
          <p:nvSpPr>
            <p:cNvPr id="10233" name="Google Shape;10233;p96"/>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96"/>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96"/>
          <p:cNvGrpSpPr/>
          <p:nvPr/>
        </p:nvGrpSpPr>
        <p:grpSpPr>
          <a:xfrm>
            <a:off x="5304627" y="2120094"/>
            <a:ext cx="340807" cy="340807"/>
            <a:chOff x="-13528775" y="2507400"/>
            <a:chExt cx="352875" cy="352875"/>
          </a:xfrm>
        </p:grpSpPr>
        <p:sp>
          <p:nvSpPr>
            <p:cNvPr id="10236" name="Google Shape;10236;p96"/>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96"/>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96"/>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9" name="Google Shape;10239;p96"/>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96"/>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1" name="Google Shape;10241;p96"/>
          <p:cNvGrpSpPr/>
          <p:nvPr/>
        </p:nvGrpSpPr>
        <p:grpSpPr>
          <a:xfrm>
            <a:off x="7140133" y="2119708"/>
            <a:ext cx="308090" cy="341579"/>
            <a:chOff x="-11747150" y="2530225"/>
            <a:chExt cx="319000" cy="353675"/>
          </a:xfrm>
        </p:grpSpPr>
        <p:sp>
          <p:nvSpPr>
            <p:cNvPr id="10242" name="Google Shape;10242;p96"/>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96"/>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96"/>
          <p:cNvGrpSpPr/>
          <p:nvPr/>
        </p:nvGrpSpPr>
        <p:grpSpPr>
          <a:xfrm>
            <a:off x="5304627" y="2550919"/>
            <a:ext cx="340807" cy="340807"/>
            <a:chOff x="-10027775" y="1622900"/>
            <a:chExt cx="352875" cy="352875"/>
          </a:xfrm>
        </p:grpSpPr>
        <p:sp>
          <p:nvSpPr>
            <p:cNvPr id="10245" name="Google Shape;10245;p96"/>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6"/>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96"/>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96"/>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96"/>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96"/>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1" name="Google Shape;10251;p96"/>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2" name="Google Shape;10252;p96"/>
          <p:cNvGrpSpPr/>
          <p:nvPr/>
        </p:nvGrpSpPr>
        <p:grpSpPr>
          <a:xfrm>
            <a:off x="8031595" y="2576583"/>
            <a:ext cx="322553" cy="342328"/>
            <a:chOff x="-10019125" y="2490075"/>
            <a:chExt cx="333975" cy="354450"/>
          </a:xfrm>
        </p:grpSpPr>
        <p:sp>
          <p:nvSpPr>
            <p:cNvPr id="10253" name="Google Shape;10253;p96"/>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96"/>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6"/>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96"/>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96"/>
          <p:cNvGrpSpPr/>
          <p:nvPr/>
        </p:nvGrpSpPr>
        <p:grpSpPr>
          <a:xfrm>
            <a:off x="6661180" y="2957593"/>
            <a:ext cx="352227" cy="343100"/>
            <a:chOff x="-8684100" y="2032450"/>
            <a:chExt cx="364700" cy="355250"/>
          </a:xfrm>
        </p:grpSpPr>
        <p:sp>
          <p:nvSpPr>
            <p:cNvPr id="10258" name="Google Shape;10258;p96"/>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96"/>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96"/>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1" name="Google Shape;10261;p96"/>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2" name="Google Shape;10262;p96"/>
          <p:cNvGrpSpPr/>
          <p:nvPr/>
        </p:nvGrpSpPr>
        <p:grpSpPr>
          <a:xfrm>
            <a:off x="5752039" y="1711056"/>
            <a:ext cx="343849" cy="341724"/>
            <a:chOff x="-13095575" y="2073400"/>
            <a:chExt cx="356025" cy="353825"/>
          </a:xfrm>
        </p:grpSpPr>
        <p:sp>
          <p:nvSpPr>
            <p:cNvPr id="10263" name="Google Shape;10263;p96"/>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96"/>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96"/>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96"/>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96"/>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96"/>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96"/>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96"/>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1" name="Google Shape;10271;p96"/>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2" name="Google Shape;10272;p96"/>
          <p:cNvGrpSpPr/>
          <p:nvPr/>
        </p:nvGrpSpPr>
        <p:grpSpPr>
          <a:xfrm>
            <a:off x="7576787" y="1302885"/>
            <a:ext cx="343100" cy="342424"/>
            <a:chOff x="-11332875" y="1660700"/>
            <a:chExt cx="355250" cy="354550"/>
          </a:xfrm>
        </p:grpSpPr>
        <p:sp>
          <p:nvSpPr>
            <p:cNvPr id="10273" name="Google Shape;10273;p96"/>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96"/>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96"/>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96"/>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7" name="Google Shape;10277;p96"/>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96"/>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9" name="Google Shape;10279;p96"/>
          <p:cNvGrpSpPr/>
          <p:nvPr/>
        </p:nvGrpSpPr>
        <p:grpSpPr>
          <a:xfrm>
            <a:off x="5774096" y="2549397"/>
            <a:ext cx="299736" cy="343849"/>
            <a:chOff x="-9570950" y="1622100"/>
            <a:chExt cx="310350" cy="356025"/>
          </a:xfrm>
        </p:grpSpPr>
        <p:sp>
          <p:nvSpPr>
            <p:cNvPr id="10280" name="Google Shape;10280;p96"/>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96"/>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96"/>
          <p:cNvGrpSpPr/>
          <p:nvPr/>
        </p:nvGrpSpPr>
        <p:grpSpPr>
          <a:xfrm>
            <a:off x="5752800" y="2958353"/>
            <a:ext cx="342328" cy="341579"/>
            <a:chOff x="-9594575" y="2056875"/>
            <a:chExt cx="354450" cy="353675"/>
          </a:xfrm>
        </p:grpSpPr>
        <p:sp>
          <p:nvSpPr>
            <p:cNvPr id="10283" name="Google Shape;10283;p96"/>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6"/>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96"/>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6" name="Google Shape;10286;p96"/>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7" name="Google Shape;10287;p96"/>
          <p:cNvGrpSpPr/>
          <p:nvPr/>
        </p:nvGrpSpPr>
        <p:grpSpPr>
          <a:xfrm>
            <a:off x="6208482" y="1303693"/>
            <a:ext cx="342328" cy="340807"/>
            <a:chOff x="-12661600" y="1640225"/>
            <a:chExt cx="354450" cy="352875"/>
          </a:xfrm>
        </p:grpSpPr>
        <p:sp>
          <p:nvSpPr>
            <p:cNvPr id="10288" name="Google Shape;10288;p96"/>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96"/>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96"/>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96"/>
          <p:cNvGrpSpPr/>
          <p:nvPr/>
        </p:nvGrpSpPr>
        <p:grpSpPr>
          <a:xfrm>
            <a:off x="6208857" y="1732231"/>
            <a:ext cx="341579" cy="299374"/>
            <a:chOff x="-12660025" y="2096250"/>
            <a:chExt cx="353675" cy="309975"/>
          </a:xfrm>
        </p:grpSpPr>
        <p:sp>
          <p:nvSpPr>
            <p:cNvPr id="10292" name="Google Shape;10292;p96"/>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96"/>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96"/>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96"/>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96"/>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96"/>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96"/>
          <p:cNvGrpSpPr/>
          <p:nvPr/>
        </p:nvGrpSpPr>
        <p:grpSpPr>
          <a:xfrm>
            <a:off x="6207335" y="2119527"/>
            <a:ext cx="344622" cy="341941"/>
            <a:chOff x="-12663175" y="2506800"/>
            <a:chExt cx="356825" cy="354050"/>
          </a:xfrm>
        </p:grpSpPr>
        <p:sp>
          <p:nvSpPr>
            <p:cNvPr id="10299" name="Google Shape;10299;p96"/>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96"/>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96"/>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96"/>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96"/>
          <p:cNvGrpSpPr/>
          <p:nvPr/>
        </p:nvGrpSpPr>
        <p:grpSpPr>
          <a:xfrm>
            <a:off x="8022468" y="1303307"/>
            <a:ext cx="340807" cy="341579"/>
            <a:chOff x="-10896525" y="1663050"/>
            <a:chExt cx="352875" cy="353675"/>
          </a:xfrm>
        </p:grpSpPr>
        <p:sp>
          <p:nvSpPr>
            <p:cNvPr id="10304" name="Google Shape;10304;p96"/>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96"/>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6" name="Google Shape;10306;p96"/>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7" name="Google Shape;10307;p96"/>
          <p:cNvGrpSpPr/>
          <p:nvPr/>
        </p:nvGrpSpPr>
        <p:grpSpPr>
          <a:xfrm>
            <a:off x="8022082" y="2130742"/>
            <a:ext cx="341579" cy="319511"/>
            <a:chOff x="-10898100" y="2542050"/>
            <a:chExt cx="353675" cy="330825"/>
          </a:xfrm>
        </p:grpSpPr>
        <p:sp>
          <p:nvSpPr>
            <p:cNvPr id="10308" name="Google Shape;10308;p96"/>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96"/>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96"/>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6"/>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96"/>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96"/>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96"/>
          <p:cNvGrpSpPr/>
          <p:nvPr/>
        </p:nvGrpSpPr>
        <p:grpSpPr>
          <a:xfrm>
            <a:off x="6209617" y="2551607"/>
            <a:ext cx="340058" cy="339430"/>
            <a:chOff x="-9157450" y="1622750"/>
            <a:chExt cx="352100" cy="351450"/>
          </a:xfrm>
        </p:grpSpPr>
        <p:sp>
          <p:nvSpPr>
            <p:cNvPr id="10315" name="Google Shape;10315;p96"/>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96"/>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96"/>
          <p:cNvGrpSpPr/>
          <p:nvPr/>
        </p:nvGrpSpPr>
        <p:grpSpPr>
          <a:xfrm>
            <a:off x="6247658" y="2959874"/>
            <a:ext cx="263977" cy="338537"/>
            <a:chOff x="-9119650" y="2056875"/>
            <a:chExt cx="273325" cy="350525"/>
          </a:xfrm>
        </p:grpSpPr>
        <p:sp>
          <p:nvSpPr>
            <p:cNvPr id="10318" name="Google Shape;10318;p96"/>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96"/>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0" name="Google Shape;10320;p96"/>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96"/>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2" name="Google Shape;10322;p96"/>
          <p:cNvGrpSpPr/>
          <p:nvPr/>
        </p:nvGrpSpPr>
        <p:grpSpPr>
          <a:xfrm>
            <a:off x="7576790" y="2989279"/>
            <a:ext cx="343094" cy="341569"/>
            <a:chOff x="6001575" y="3119050"/>
            <a:chExt cx="315025" cy="313625"/>
          </a:xfrm>
        </p:grpSpPr>
        <p:sp>
          <p:nvSpPr>
            <p:cNvPr id="10323" name="Google Shape;10323;p96"/>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96"/>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28" name="Shape 10328"/>
        <p:cNvGrpSpPr/>
        <p:nvPr/>
      </p:nvGrpSpPr>
      <p:grpSpPr>
        <a:xfrm>
          <a:off x="0" y="0"/>
          <a:ext cx="0" cy="0"/>
          <a:chOff x="0" y="0"/>
          <a:chExt cx="0" cy="0"/>
        </a:xfrm>
      </p:grpSpPr>
      <p:sp>
        <p:nvSpPr>
          <p:cNvPr id="10329" name="Google Shape;10329;p97"/>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0" name="Google Shape;10330;p97"/>
          <p:cNvGrpSpPr/>
          <p:nvPr/>
        </p:nvGrpSpPr>
        <p:grpSpPr>
          <a:xfrm>
            <a:off x="829227" y="2273195"/>
            <a:ext cx="476329" cy="476213"/>
            <a:chOff x="-21298675" y="2414425"/>
            <a:chExt cx="306400" cy="306325"/>
          </a:xfrm>
        </p:grpSpPr>
        <p:sp>
          <p:nvSpPr>
            <p:cNvPr id="10331" name="Google Shape;10331;p97"/>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97"/>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97"/>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97"/>
          <p:cNvGrpSpPr/>
          <p:nvPr/>
        </p:nvGrpSpPr>
        <p:grpSpPr>
          <a:xfrm>
            <a:off x="828605" y="2865128"/>
            <a:ext cx="477573" cy="445432"/>
            <a:chOff x="-21299475" y="2798025"/>
            <a:chExt cx="307200" cy="286525"/>
          </a:xfrm>
        </p:grpSpPr>
        <p:sp>
          <p:nvSpPr>
            <p:cNvPr id="10335" name="Google Shape;10335;p97"/>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97"/>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97"/>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97"/>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97"/>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97"/>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97"/>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7"/>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97"/>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97"/>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7"/>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97"/>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7" name="Google Shape;10347;p97"/>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97"/>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7"/>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0" name="Google Shape;10350;p97"/>
          <p:cNvGrpSpPr/>
          <p:nvPr/>
        </p:nvGrpSpPr>
        <p:grpSpPr>
          <a:xfrm>
            <a:off x="6697960" y="1688917"/>
            <a:ext cx="413912" cy="472676"/>
            <a:chOff x="-17545650" y="2051350"/>
            <a:chExt cx="266250" cy="304050"/>
          </a:xfrm>
        </p:grpSpPr>
        <p:sp>
          <p:nvSpPr>
            <p:cNvPr id="10351" name="Google Shape;10351;p97"/>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97"/>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7"/>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97"/>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5" name="Google Shape;10355;p97"/>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6" name="Google Shape;10356;p97"/>
          <p:cNvGrpSpPr/>
          <p:nvPr/>
        </p:nvGrpSpPr>
        <p:grpSpPr>
          <a:xfrm>
            <a:off x="6668578" y="2865574"/>
            <a:ext cx="472676" cy="444538"/>
            <a:chOff x="-17565350" y="2809825"/>
            <a:chExt cx="304050" cy="285950"/>
          </a:xfrm>
        </p:grpSpPr>
        <p:sp>
          <p:nvSpPr>
            <p:cNvPr id="10357" name="Google Shape;10357;p97"/>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7"/>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97"/>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7"/>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97"/>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2" name="Google Shape;10362;p97"/>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7"/>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97"/>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5" name="Google Shape;10365;p97"/>
          <p:cNvGrpSpPr/>
          <p:nvPr/>
        </p:nvGrpSpPr>
        <p:grpSpPr>
          <a:xfrm>
            <a:off x="1441487" y="2850904"/>
            <a:ext cx="416283" cy="473881"/>
            <a:chOff x="-20904875" y="2788575"/>
            <a:chExt cx="267775" cy="304825"/>
          </a:xfrm>
        </p:grpSpPr>
        <p:sp>
          <p:nvSpPr>
            <p:cNvPr id="10366" name="Google Shape;10366;p97"/>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97"/>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97"/>
          <p:cNvGrpSpPr/>
          <p:nvPr/>
        </p:nvGrpSpPr>
        <p:grpSpPr>
          <a:xfrm>
            <a:off x="4381902" y="2275564"/>
            <a:ext cx="360045" cy="471471"/>
            <a:chOff x="-19006700" y="2434925"/>
            <a:chExt cx="231600" cy="303275"/>
          </a:xfrm>
        </p:grpSpPr>
        <p:sp>
          <p:nvSpPr>
            <p:cNvPr id="10369" name="Google Shape;10369;p97"/>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97"/>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97"/>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97"/>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3" name="Google Shape;10373;p97"/>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7"/>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5" name="Google Shape;10375;p97"/>
          <p:cNvGrpSpPr/>
          <p:nvPr/>
        </p:nvGrpSpPr>
        <p:grpSpPr>
          <a:xfrm>
            <a:off x="7260501" y="2289051"/>
            <a:ext cx="473881" cy="444499"/>
            <a:chOff x="-17190425" y="2435725"/>
            <a:chExt cx="304825" cy="285925"/>
          </a:xfrm>
        </p:grpSpPr>
        <p:sp>
          <p:nvSpPr>
            <p:cNvPr id="10376" name="Google Shape;10376;p97"/>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97"/>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7"/>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9" name="Google Shape;10379;p97"/>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0" name="Google Shape;10380;p97"/>
          <p:cNvGrpSpPr/>
          <p:nvPr/>
        </p:nvGrpSpPr>
        <p:grpSpPr>
          <a:xfrm>
            <a:off x="4915227" y="3444650"/>
            <a:ext cx="476329" cy="475086"/>
            <a:chOff x="-15719925" y="2416825"/>
            <a:chExt cx="306400" cy="305600"/>
          </a:xfrm>
        </p:grpSpPr>
        <p:sp>
          <p:nvSpPr>
            <p:cNvPr id="10381" name="Google Shape;10381;p97"/>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7"/>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7"/>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4" name="Google Shape;10384;p97"/>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97"/>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6" name="Google Shape;10386;p97"/>
          <p:cNvGrpSpPr/>
          <p:nvPr/>
        </p:nvGrpSpPr>
        <p:grpSpPr>
          <a:xfrm>
            <a:off x="2001521" y="2851506"/>
            <a:ext cx="479983" cy="472676"/>
            <a:chOff x="-20550425" y="2789350"/>
            <a:chExt cx="308750" cy="304050"/>
          </a:xfrm>
        </p:grpSpPr>
        <p:sp>
          <p:nvSpPr>
            <p:cNvPr id="10387" name="Google Shape;10387;p97"/>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97"/>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97"/>
          <p:cNvGrpSpPr/>
          <p:nvPr/>
        </p:nvGrpSpPr>
        <p:grpSpPr>
          <a:xfrm>
            <a:off x="4916888" y="1688158"/>
            <a:ext cx="473920" cy="474192"/>
            <a:chOff x="-18666450" y="2059825"/>
            <a:chExt cx="304850" cy="305025"/>
          </a:xfrm>
        </p:grpSpPr>
        <p:sp>
          <p:nvSpPr>
            <p:cNvPr id="10390" name="Google Shape;10390;p97"/>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97"/>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97"/>
          <p:cNvGrpSpPr/>
          <p:nvPr/>
        </p:nvGrpSpPr>
        <p:grpSpPr>
          <a:xfrm>
            <a:off x="4916286" y="2275584"/>
            <a:ext cx="475125" cy="471432"/>
            <a:chOff x="-18668025" y="2435725"/>
            <a:chExt cx="305625" cy="303250"/>
          </a:xfrm>
        </p:grpSpPr>
        <p:sp>
          <p:nvSpPr>
            <p:cNvPr id="10393" name="Google Shape;10393;p97"/>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97"/>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97"/>
          <p:cNvGrpSpPr/>
          <p:nvPr/>
        </p:nvGrpSpPr>
        <p:grpSpPr>
          <a:xfrm>
            <a:off x="4915683" y="2850902"/>
            <a:ext cx="476329" cy="473881"/>
            <a:chOff x="-18668800" y="2807475"/>
            <a:chExt cx="306400" cy="304825"/>
          </a:xfrm>
        </p:grpSpPr>
        <p:sp>
          <p:nvSpPr>
            <p:cNvPr id="10396" name="Google Shape;10396;p97"/>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97"/>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97"/>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97"/>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97"/>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97"/>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97"/>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97"/>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97"/>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97"/>
          <p:cNvGrpSpPr/>
          <p:nvPr/>
        </p:nvGrpSpPr>
        <p:grpSpPr>
          <a:xfrm>
            <a:off x="7869652" y="1687693"/>
            <a:ext cx="416361" cy="475125"/>
            <a:chOff x="-16798200" y="2050575"/>
            <a:chExt cx="267825" cy="305625"/>
          </a:xfrm>
        </p:grpSpPr>
        <p:sp>
          <p:nvSpPr>
            <p:cNvPr id="10406" name="Google Shape;10406;p97"/>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97"/>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97"/>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97"/>
          <p:cNvGrpSpPr/>
          <p:nvPr/>
        </p:nvGrpSpPr>
        <p:grpSpPr>
          <a:xfrm>
            <a:off x="7840270" y="2852127"/>
            <a:ext cx="475125" cy="471432"/>
            <a:chOff x="-16817100" y="2801175"/>
            <a:chExt cx="305625" cy="303250"/>
          </a:xfrm>
        </p:grpSpPr>
        <p:sp>
          <p:nvSpPr>
            <p:cNvPr id="10410" name="Google Shape;10410;p97"/>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7"/>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97"/>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97"/>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7"/>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7"/>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97"/>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97"/>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97"/>
          <p:cNvGrpSpPr/>
          <p:nvPr/>
        </p:nvGrpSpPr>
        <p:grpSpPr>
          <a:xfrm>
            <a:off x="7247390" y="3444614"/>
            <a:ext cx="476329" cy="475125"/>
            <a:chOff x="-15717575" y="2786200"/>
            <a:chExt cx="306400" cy="305625"/>
          </a:xfrm>
        </p:grpSpPr>
        <p:sp>
          <p:nvSpPr>
            <p:cNvPr id="10419" name="Google Shape;10419;p97"/>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97"/>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97"/>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97"/>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97"/>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97"/>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7"/>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97"/>
          <p:cNvGrpSpPr/>
          <p:nvPr/>
        </p:nvGrpSpPr>
        <p:grpSpPr>
          <a:xfrm>
            <a:off x="2584963" y="1688296"/>
            <a:ext cx="475125" cy="473920"/>
            <a:chOff x="-20173175" y="2038750"/>
            <a:chExt cx="305625" cy="304850"/>
          </a:xfrm>
        </p:grpSpPr>
        <p:sp>
          <p:nvSpPr>
            <p:cNvPr id="10427" name="Google Shape;10427;p97"/>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97"/>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9" name="Google Shape;10429;p97"/>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0" name="Google Shape;10430;p97"/>
          <p:cNvGrpSpPr/>
          <p:nvPr/>
        </p:nvGrpSpPr>
        <p:grpSpPr>
          <a:xfrm>
            <a:off x="2586187" y="2850282"/>
            <a:ext cx="472676" cy="475125"/>
            <a:chOff x="-20173175" y="2787775"/>
            <a:chExt cx="304050" cy="305625"/>
          </a:xfrm>
        </p:grpSpPr>
        <p:sp>
          <p:nvSpPr>
            <p:cNvPr id="10431" name="Google Shape;10431;p97"/>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97"/>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97"/>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97"/>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97"/>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97"/>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97"/>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8" name="Google Shape;10438;p97"/>
          <p:cNvGrpSpPr/>
          <p:nvPr/>
        </p:nvGrpSpPr>
        <p:grpSpPr>
          <a:xfrm>
            <a:off x="5511171" y="2275564"/>
            <a:ext cx="473881" cy="471471"/>
            <a:chOff x="-18294675" y="2434925"/>
            <a:chExt cx="304825" cy="303275"/>
          </a:xfrm>
        </p:grpSpPr>
        <p:sp>
          <p:nvSpPr>
            <p:cNvPr id="10439" name="Google Shape;10439;p97"/>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97"/>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97"/>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97"/>
          <p:cNvGrpSpPr/>
          <p:nvPr/>
        </p:nvGrpSpPr>
        <p:grpSpPr>
          <a:xfrm>
            <a:off x="5567487" y="2852107"/>
            <a:ext cx="361250" cy="471471"/>
            <a:chOff x="-18258450" y="2809825"/>
            <a:chExt cx="232375" cy="303275"/>
          </a:xfrm>
        </p:grpSpPr>
        <p:sp>
          <p:nvSpPr>
            <p:cNvPr id="10443" name="Google Shape;10443;p97"/>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97"/>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97"/>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6" name="Google Shape;10446;p97"/>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7" name="Google Shape;10447;p97"/>
          <p:cNvGrpSpPr/>
          <p:nvPr/>
        </p:nvGrpSpPr>
        <p:grpSpPr>
          <a:xfrm>
            <a:off x="3777686" y="3445233"/>
            <a:ext cx="415117" cy="473920"/>
            <a:chOff x="-16422500" y="2425450"/>
            <a:chExt cx="267025" cy="304850"/>
          </a:xfrm>
        </p:grpSpPr>
        <p:sp>
          <p:nvSpPr>
            <p:cNvPr id="10448" name="Google Shape;10448;p97"/>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97"/>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97"/>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97"/>
          <p:cNvGrpSpPr/>
          <p:nvPr/>
        </p:nvGrpSpPr>
        <p:grpSpPr>
          <a:xfrm>
            <a:off x="6080447" y="3445838"/>
            <a:ext cx="473920" cy="472676"/>
            <a:chOff x="-16442200" y="2801175"/>
            <a:chExt cx="304850" cy="304050"/>
          </a:xfrm>
        </p:grpSpPr>
        <p:sp>
          <p:nvSpPr>
            <p:cNvPr id="10452" name="Google Shape;10452;p97"/>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97"/>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97"/>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5" name="Google Shape;10455;p97"/>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97"/>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97"/>
          <p:cNvGrpSpPr/>
          <p:nvPr/>
        </p:nvGrpSpPr>
        <p:grpSpPr>
          <a:xfrm>
            <a:off x="3156161" y="2276343"/>
            <a:ext cx="481265" cy="469917"/>
            <a:chOff x="-19802200" y="2416025"/>
            <a:chExt cx="309575" cy="302275"/>
          </a:xfrm>
        </p:grpSpPr>
        <p:sp>
          <p:nvSpPr>
            <p:cNvPr id="10458" name="Google Shape;10458;p97"/>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7"/>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97"/>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97"/>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97"/>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97"/>
          <p:cNvGrpSpPr/>
          <p:nvPr/>
        </p:nvGrpSpPr>
        <p:grpSpPr>
          <a:xfrm>
            <a:off x="3159232" y="2851506"/>
            <a:ext cx="475125" cy="472676"/>
            <a:chOff x="-19801400" y="2788575"/>
            <a:chExt cx="305625" cy="304050"/>
          </a:xfrm>
        </p:grpSpPr>
        <p:sp>
          <p:nvSpPr>
            <p:cNvPr id="10464" name="Google Shape;10464;p97"/>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97"/>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97"/>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97"/>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97"/>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97"/>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97"/>
          <p:cNvGrpSpPr/>
          <p:nvPr/>
        </p:nvGrpSpPr>
        <p:grpSpPr>
          <a:xfrm>
            <a:off x="6114308" y="1688916"/>
            <a:ext cx="422463" cy="472676"/>
            <a:chOff x="-17903225" y="2060800"/>
            <a:chExt cx="271750" cy="304050"/>
          </a:xfrm>
        </p:grpSpPr>
        <p:sp>
          <p:nvSpPr>
            <p:cNvPr id="10471" name="Google Shape;10471;p97"/>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97"/>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7"/>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97"/>
          <p:cNvGrpSpPr/>
          <p:nvPr/>
        </p:nvGrpSpPr>
        <p:grpSpPr>
          <a:xfrm>
            <a:off x="6088599" y="2274962"/>
            <a:ext cx="473881" cy="472676"/>
            <a:chOff x="-17918975" y="2435725"/>
            <a:chExt cx="304825" cy="304050"/>
          </a:xfrm>
        </p:grpSpPr>
        <p:sp>
          <p:nvSpPr>
            <p:cNvPr id="10475" name="Google Shape;10475;p97"/>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7"/>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97"/>
          <p:cNvGrpSpPr/>
          <p:nvPr/>
        </p:nvGrpSpPr>
        <p:grpSpPr>
          <a:xfrm>
            <a:off x="6117359" y="2852729"/>
            <a:ext cx="416361" cy="470228"/>
            <a:chOff x="-17899300" y="2810625"/>
            <a:chExt cx="267825" cy="302475"/>
          </a:xfrm>
        </p:grpSpPr>
        <p:sp>
          <p:nvSpPr>
            <p:cNvPr id="10478" name="Google Shape;10478;p97"/>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97"/>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97"/>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97"/>
          <p:cNvGrpSpPr/>
          <p:nvPr/>
        </p:nvGrpSpPr>
        <p:grpSpPr>
          <a:xfrm>
            <a:off x="2023212" y="3461166"/>
            <a:ext cx="472676" cy="442089"/>
            <a:chOff x="-16066500" y="2060800"/>
            <a:chExt cx="304050" cy="284375"/>
          </a:xfrm>
        </p:grpSpPr>
        <p:sp>
          <p:nvSpPr>
            <p:cNvPr id="10482" name="Google Shape;10482;p97"/>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97"/>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97"/>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97"/>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7"/>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7" name="Google Shape;10487;p97"/>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97"/>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7"/>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0" name="Google Shape;10490;p97"/>
          <p:cNvGrpSpPr/>
          <p:nvPr/>
        </p:nvGrpSpPr>
        <p:grpSpPr>
          <a:xfrm>
            <a:off x="7907919" y="2297751"/>
            <a:ext cx="368362" cy="419314"/>
            <a:chOff x="4995050" y="3245650"/>
            <a:chExt cx="236950" cy="269725"/>
          </a:xfrm>
        </p:grpSpPr>
        <p:sp>
          <p:nvSpPr>
            <p:cNvPr id="10491" name="Google Shape;10491;p97"/>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97"/>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7"/>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4" name="Google Shape;10494;p97"/>
            <p:cNvGrpSpPr/>
            <p:nvPr/>
          </p:nvGrpSpPr>
          <p:grpSpPr>
            <a:xfrm>
              <a:off x="4995050" y="3245650"/>
              <a:ext cx="236950" cy="269725"/>
              <a:chOff x="4995050" y="3245650"/>
              <a:chExt cx="236950" cy="269725"/>
            </a:xfrm>
          </p:grpSpPr>
          <p:sp>
            <p:nvSpPr>
              <p:cNvPr id="10495" name="Google Shape;10495;p97"/>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97"/>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97" name="Google Shape;10497;p97"/>
          <p:cNvGrpSpPr/>
          <p:nvPr/>
        </p:nvGrpSpPr>
        <p:grpSpPr>
          <a:xfrm>
            <a:off x="5507712" y="1689744"/>
            <a:ext cx="483749" cy="481292"/>
            <a:chOff x="4724650" y="2885700"/>
            <a:chExt cx="270750" cy="269375"/>
          </a:xfrm>
        </p:grpSpPr>
        <p:sp>
          <p:nvSpPr>
            <p:cNvPr id="10498" name="Google Shape;10498;p97"/>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97"/>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97"/>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97"/>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97"/>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97"/>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97"/>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97"/>
          <p:cNvGrpSpPr/>
          <p:nvPr/>
        </p:nvGrpSpPr>
        <p:grpSpPr>
          <a:xfrm>
            <a:off x="4374817" y="1683870"/>
            <a:ext cx="389425" cy="467822"/>
            <a:chOff x="4459350" y="2882125"/>
            <a:chExt cx="228375" cy="274350"/>
          </a:xfrm>
        </p:grpSpPr>
        <p:sp>
          <p:nvSpPr>
            <p:cNvPr id="10506" name="Google Shape;10506;p97"/>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7"/>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97"/>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97"/>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97"/>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511" name="Google Shape;10511;p97"/>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512" name="Google Shape;10512;p9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16" name="Shape 10516"/>
        <p:cNvGrpSpPr/>
        <p:nvPr/>
      </p:nvGrpSpPr>
      <p:grpSpPr>
        <a:xfrm>
          <a:off x="0" y="0"/>
          <a:ext cx="0" cy="0"/>
          <a:chOff x="0" y="0"/>
          <a:chExt cx="0" cy="0"/>
        </a:xfrm>
      </p:grpSpPr>
      <p:sp>
        <p:nvSpPr>
          <p:cNvPr id="10517" name="Google Shape;10517;p9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518" name="Google Shape;10518;p98"/>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9" name="Google Shape;10519;p98"/>
          <p:cNvGrpSpPr/>
          <p:nvPr/>
        </p:nvGrpSpPr>
        <p:grpSpPr>
          <a:xfrm>
            <a:off x="835580" y="2140412"/>
            <a:ext cx="426462" cy="420796"/>
            <a:chOff x="-6713450" y="2397900"/>
            <a:chExt cx="295375" cy="291450"/>
          </a:xfrm>
        </p:grpSpPr>
        <p:sp>
          <p:nvSpPr>
            <p:cNvPr id="10520" name="Google Shape;10520;p98"/>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8"/>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2" name="Google Shape;10522;p98"/>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3" name="Google Shape;10523;p98"/>
          <p:cNvGrpSpPr/>
          <p:nvPr/>
        </p:nvGrpSpPr>
        <p:grpSpPr>
          <a:xfrm>
            <a:off x="3540341" y="1631401"/>
            <a:ext cx="423069" cy="420507"/>
            <a:chOff x="-4932650" y="2046625"/>
            <a:chExt cx="293025" cy="291250"/>
          </a:xfrm>
        </p:grpSpPr>
        <p:sp>
          <p:nvSpPr>
            <p:cNvPr id="10524" name="Google Shape;10524;p98"/>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98"/>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6" name="Google Shape;10526;p98"/>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7" name="Google Shape;10527;p98"/>
          <p:cNvGrpSpPr/>
          <p:nvPr/>
        </p:nvGrpSpPr>
        <p:grpSpPr>
          <a:xfrm>
            <a:off x="3552272" y="2660957"/>
            <a:ext cx="423069" cy="420796"/>
            <a:chOff x="-4931075" y="2765725"/>
            <a:chExt cx="293025" cy="291450"/>
          </a:xfrm>
        </p:grpSpPr>
        <p:sp>
          <p:nvSpPr>
            <p:cNvPr id="10528" name="Google Shape;10528;p98"/>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98"/>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98"/>
          <p:cNvGrpSpPr/>
          <p:nvPr/>
        </p:nvGrpSpPr>
        <p:grpSpPr>
          <a:xfrm>
            <a:off x="6257840" y="1656289"/>
            <a:ext cx="420796" cy="370732"/>
            <a:chOff x="-3137650" y="2067900"/>
            <a:chExt cx="291450" cy="256775"/>
          </a:xfrm>
        </p:grpSpPr>
        <p:sp>
          <p:nvSpPr>
            <p:cNvPr id="10531" name="Google Shape;10531;p98"/>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98"/>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98"/>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98"/>
          <p:cNvGrpSpPr/>
          <p:nvPr/>
        </p:nvGrpSpPr>
        <p:grpSpPr>
          <a:xfrm>
            <a:off x="6257840" y="2139926"/>
            <a:ext cx="420796" cy="421770"/>
            <a:chOff x="-3137650" y="2408950"/>
            <a:chExt cx="291450" cy="292125"/>
          </a:xfrm>
        </p:grpSpPr>
        <p:sp>
          <p:nvSpPr>
            <p:cNvPr id="10535" name="Google Shape;10535;p98"/>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98"/>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8"/>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98"/>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98"/>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98"/>
          <p:cNvGrpSpPr/>
          <p:nvPr/>
        </p:nvGrpSpPr>
        <p:grpSpPr>
          <a:xfrm>
            <a:off x="6269771" y="2685412"/>
            <a:ext cx="420796" cy="371887"/>
            <a:chOff x="-3137650" y="2787000"/>
            <a:chExt cx="291450" cy="257575"/>
          </a:xfrm>
        </p:grpSpPr>
        <p:sp>
          <p:nvSpPr>
            <p:cNvPr id="10541" name="Google Shape;10541;p98"/>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98"/>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98"/>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98"/>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98"/>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98"/>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98"/>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98"/>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9" name="Google Shape;10549;p98"/>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8"/>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8"/>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2" name="Google Shape;10552;p98"/>
          <p:cNvGrpSpPr/>
          <p:nvPr/>
        </p:nvGrpSpPr>
        <p:grpSpPr>
          <a:xfrm>
            <a:off x="1387948" y="2660397"/>
            <a:ext cx="421914" cy="421914"/>
            <a:chOff x="-6354300" y="2757075"/>
            <a:chExt cx="292225" cy="292225"/>
          </a:xfrm>
        </p:grpSpPr>
        <p:sp>
          <p:nvSpPr>
            <p:cNvPr id="10553" name="Google Shape;10553;p98"/>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98"/>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98"/>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98"/>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98"/>
          <p:cNvGrpSpPr/>
          <p:nvPr/>
        </p:nvGrpSpPr>
        <p:grpSpPr>
          <a:xfrm>
            <a:off x="4081951" y="1629560"/>
            <a:ext cx="424188" cy="424188"/>
            <a:chOff x="-4573475" y="2045850"/>
            <a:chExt cx="293800" cy="293800"/>
          </a:xfrm>
        </p:grpSpPr>
        <p:sp>
          <p:nvSpPr>
            <p:cNvPr id="10558" name="Google Shape;10558;p98"/>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98"/>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98"/>
          <p:cNvGrpSpPr/>
          <p:nvPr/>
        </p:nvGrpSpPr>
        <p:grpSpPr>
          <a:xfrm>
            <a:off x="4081374" y="2138699"/>
            <a:ext cx="425343" cy="424225"/>
            <a:chOff x="-4570325" y="2405775"/>
            <a:chExt cx="294600" cy="293825"/>
          </a:xfrm>
        </p:grpSpPr>
        <p:sp>
          <p:nvSpPr>
            <p:cNvPr id="10561" name="Google Shape;10561;p98"/>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98"/>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98"/>
          <p:cNvGrpSpPr/>
          <p:nvPr/>
        </p:nvGrpSpPr>
        <p:grpSpPr>
          <a:xfrm>
            <a:off x="4094442" y="2659838"/>
            <a:ext cx="423069" cy="423033"/>
            <a:chOff x="-4572700" y="2764950"/>
            <a:chExt cx="293025" cy="293000"/>
          </a:xfrm>
        </p:grpSpPr>
        <p:sp>
          <p:nvSpPr>
            <p:cNvPr id="10564" name="Google Shape;10564;p98"/>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98"/>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98"/>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98"/>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98"/>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98"/>
          <p:cNvGrpSpPr/>
          <p:nvPr/>
        </p:nvGrpSpPr>
        <p:grpSpPr>
          <a:xfrm>
            <a:off x="6813205" y="1631239"/>
            <a:ext cx="414840" cy="420832"/>
            <a:chOff x="-2777700" y="2049775"/>
            <a:chExt cx="287325" cy="291475"/>
          </a:xfrm>
        </p:grpSpPr>
        <p:sp>
          <p:nvSpPr>
            <p:cNvPr id="10570" name="Google Shape;10570;p98"/>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98"/>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98"/>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98"/>
          <p:cNvGrpSpPr/>
          <p:nvPr/>
        </p:nvGrpSpPr>
        <p:grpSpPr>
          <a:xfrm>
            <a:off x="6809667" y="2140431"/>
            <a:ext cx="421914" cy="420759"/>
            <a:chOff x="-2571737" y="2403625"/>
            <a:chExt cx="292225" cy="291425"/>
          </a:xfrm>
        </p:grpSpPr>
        <p:sp>
          <p:nvSpPr>
            <p:cNvPr id="10574" name="Google Shape;10574;p98"/>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98"/>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98"/>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98"/>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98"/>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98"/>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8"/>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98"/>
          <p:cNvGrpSpPr/>
          <p:nvPr/>
        </p:nvGrpSpPr>
        <p:grpSpPr>
          <a:xfrm>
            <a:off x="6809667" y="2661534"/>
            <a:ext cx="421914" cy="419640"/>
            <a:chOff x="-2571737" y="2764550"/>
            <a:chExt cx="292225" cy="290650"/>
          </a:xfrm>
        </p:grpSpPr>
        <p:sp>
          <p:nvSpPr>
            <p:cNvPr id="10582" name="Google Shape;10582;p98"/>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98"/>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98"/>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98"/>
          <p:cNvGrpSpPr/>
          <p:nvPr/>
        </p:nvGrpSpPr>
        <p:grpSpPr>
          <a:xfrm>
            <a:off x="3009168" y="3230538"/>
            <a:ext cx="421914" cy="423864"/>
            <a:chOff x="-1333975" y="2365850"/>
            <a:chExt cx="292225" cy="293575"/>
          </a:xfrm>
        </p:grpSpPr>
        <p:sp>
          <p:nvSpPr>
            <p:cNvPr id="10586" name="Google Shape;10586;p98"/>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98"/>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98"/>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8"/>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98"/>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8"/>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8"/>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8"/>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98"/>
          <p:cNvGrpSpPr/>
          <p:nvPr/>
        </p:nvGrpSpPr>
        <p:grpSpPr>
          <a:xfrm>
            <a:off x="1942643" y="2660397"/>
            <a:ext cx="398020" cy="421914"/>
            <a:chOff x="-5995925" y="2757850"/>
            <a:chExt cx="275675" cy="292225"/>
          </a:xfrm>
        </p:grpSpPr>
        <p:sp>
          <p:nvSpPr>
            <p:cNvPr id="10595" name="Google Shape;10595;p98"/>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98"/>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98"/>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98"/>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98"/>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98"/>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98"/>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98"/>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8"/>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98"/>
          <p:cNvGrpSpPr/>
          <p:nvPr/>
        </p:nvGrpSpPr>
        <p:grpSpPr>
          <a:xfrm>
            <a:off x="4622930" y="1631816"/>
            <a:ext cx="421951" cy="419677"/>
            <a:chOff x="-4211975" y="2046625"/>
            <a:chExt cx="292250" cy="290675"/>
          </a:xfrm>
        </p:grpSpPr>
        <p:sp>
          <p:nvSpPr>
            <p:cNvPr id="10605" name="Google Shape;10605;p98"/>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8"/>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98"/>
          <p:cNvGrpSpPr/>
          <p:nvPr/>
        </p:nvGrpSpPr>
        <p:grpSpPr>
          <a:xfrm>
            <a:off x="4672976" y="2138699"/>
            <a:ext cx="321859" cy="424225"/>
            <a:chOff x="-4178875" y="2405775"/>
            <a:chExt cx="222925" cy="293825"/>
          </a:xfrm>
        </p:grpSpPr>
        <p:sp>
          <p:nvSpPr>
            <p:cNvPr id="10608" name="Google Shape;10608;p98"/>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8"/>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98"/>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98"/>
          <p:cNvGrpSpPr/>
          <p:nvPr/>
        </p:nvGrpSpPr>
        <p:grpSpPr>
          <a:xfrm>
            <a:off x="4635439" y="2673483"/>
            <a:ext cx="420796" cy="395746"/>
            <a:chOff x="-4211975" y="2783850"/>
            <a:chExt cx="291450" cy="274100"/>
          </a:xfrm>
        </p:grpSpPr>
        <p:sp>
          <p:nvSpPr>
            <p:cNvPr id="10612" name="Google Shape;10612;p98"/>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8"/>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98"/>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5" name="Google Shape;10615;p98"/>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6" name="Google Shape;10616;p98"/>
          <p:cNvGrpSpPr/>
          <p:nvPr/>
        </p:nvGrpSpPr>
        <p:grpSpPr>
          <a:xfrm>
            <a:off x="7340368" y="2140413"/>
            <a:ext cx="420796" cy="420796"/>
            <a:chOff x="-2419325" y="2408150"/>
            <a:chExt cx="291450" cy="291450"/>
          </a:xfrm>
        </p:grpSpPr>
        <p:sp>
          <p:nvSpPr>
            <p:cNvPr id="10617" name="Google Shape;10617;p98"/>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98"/>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98"/>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98"/>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8"/>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98"/>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98"/>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4" name="Google Shape;10624;p98"/>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5" name="Google Shape;10625;p98"/>
          <p:cNvGrpSpPr/>
          <p:nvPr/>
        </p:nvGrpSpPr>
        <p:grpSpPr>
          <a:xfrm>
            <a:off x="4661893" y="3231514"/>
            <a:ext cx="420796" cy="421914"/>
            <a:chOff x="-1333200" y="2770450"/>
            <a:chExt cx="291450" cy="292225"/>
          </a:xfrm>
        </p:grpSpPr>
        <p:sp>
          <p:nvSpPr>
            <p:cNvPr id="10626" name="Google Shape;10626;p98"/>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98"/>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98"/>
          <p:cNvGrpSpPr/>
          <p:nvPr/>
        </p:nvGrpSpPr>
        <p:grpSpPr>
          <a:xfrm>
            <a:off x="2458506" y="1631256"/>
            <a:ext cx="423069" cy="420796"/>
            <a:chOff x="-5635200" y="2037975"/>
            <a:chExt cx="293025" cy="291450"/>
          </a:xfrm>
        </p:grpSpPr>
        <p:sp>
          <p:nvSpPr>
            <p:cNvPr id="10629" name="Google Shape;10629;p98"/>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8"/>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98"/>
          <p:cNvGrpSpPr/>
          <p:nvPr/>
        </p:nvGrpSpPr>
        <p:grpSpPr>
          <a:xfrm>
            <a:off x="2456792" y="2140412"/>
            <a:ext cx="426499" cy="420796"/>
            <a:chOff x="-5637575" y="2397900"/>
            <a:chExt cx="295400" cy="291450"/>
          </a:xfrm>
        </p:grpSpPr>
        <p:sp>
          <p:nvSpPr>
            <p:cNvPr id="10632" name="Google Shape;10632;p98"/>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98"/>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8"/>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98"/>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98"/>
          <p:cNvGrpSpPr/>
          <p:nvPr/>
        </p:nvGrpSpPr>
        <p:grpSpPr>
          <a:xfrm>
            <a:off x="2470455" y="2660397"/>
            <a:ext cx="423033" cy="421914"/>
            <a:chOff x="-5635975" y="2757075"/>
            <a:chExt cx="293000" cy="292225"/>
          </a:xfrm>
        </p:grpSpPr>
        <p:sp>
          <p:nvSpPr>
            <p:cNvPr id="10637" name="Google Shape;10637;p98"/>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98"/>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98"/>
          <p:cNvGrpSpPr/>
          <p:nvPr/>
        </p:nvGrpSpPr>
        <p:grpSpPr>
          <a:xfrm>
            <a:off x="5154391" y="1631256"/>
            <a:ext cx="423069" cy="420796"/>
            <a:chOff x="-3854375" y="2046625"/>
            <a:chExt cx="293025" cy="291450"/>
          </a:xfrm>
        </p:grpSpPr>
        <p:sp>
          <p:nvSpPr>
            <p:cNvPr id="10640" name="Google Shape;10640;p98"/>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98"/>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98"/>
          <p:cNvGrpSpPr/>
          <p:nvPr/>
        </p:nvGrpSpPr>
        <p:grpSpPr>
          <a:xfrm>
            <a:off x="5153254" y="2138717"/>
            <a:ext cx="425343" cy="424188"/>
            <a:chOff x="-3854375" y="2405000"/>
            <a:chExt cx="294600" cy="293800"/>
          </a:xfrm>
        </p:grpSpPr>
        <p:sp>
          <p:nvSpPr>
            <p:cNvPr id="10643" name="Google Shape;10643;p98"/>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8"/>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98"/>
          <p:cNvGrpSpPr/>
          <p:nvPr/>
        </p:nvGrpSpPr>
        <p:grpSpPr>
          <a:xfrm>
            <a:off x="5167459" y="2659838"/>
            <a:ext cx="420796" cy="423033"/>
            <a:chOff x="-3852025" y="2764950"/>
            <a:chExt cx="291450" cy="293000"/>
          </a:xfrm>
        </p:grpSpPr>
        <p:sp>
          <p:nvSpPr>
            <p:cNvPr id="10646" name="Google Shape;10646;p98"/>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8"/>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8" name="Google Shape;10648;p98"/>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98"/>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0" name="Google Shape;10650;p98"/>
          <p:cNvGrpSpPr/>
          <p:nvPr/>
        </p:nvGrpSpPr>
        <p:grpSpPr>
          <a:xfrm>
            <a:off x="7890048" y="2660398"/>
            <a:ext cx="420796" cy="421914"/>
            <a:chOff x="-2060175" y="2768875"/>
            <a:chExt cx="291450" cy="292225"/>
          </a:xfrm>
        </p:grpSpPr>
        <p:sp>
          <p:nvSpPr>
            <p:cNvPr id="10651" name="Google Shape;10651;p98"/>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98"/>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98"/>
          <p:cNvGrpSpPr/>
          <p:nvPr/>
        </p:nvGrpSpPr>
        <p:grpSpPr>
          <a:xfrm>
            <a:off x="1903657" y="3232071"/>
            <a:ext cx="421914" cy="420796"/>
            <a:chOff x="-937025" y="2064750"/>
            <a:chExt cx="292225" cy="291450"/>
          </a:xfrm>
        </p:grpSpPr>
        <p:sp>
          <p:nvSpPr>
            <p:cNvPr id="10654" name="Google Shape;10654;p98"/>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98"/>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8"/>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98"/>
          <p:cNvGrpSpPr/>
          <p:nvPr/>
        </p:nvGrpSpPr>
        <p:grpSpPr>
          <a:xfrm>
            <a:off x="3006820" y="1630697"/>
            <a:ext cx="421951" cy="421914"/>
            <a:chOff x="-5276050" y="2037975"/>
            <a:chExt cx="292250" cy="292225"/>
          </a:xfrm>
        </p:grpSpPr>
        <p:sp>
          <p:nvSpPr>
            <p:cNvPr id="10658" name="Google Shape;10658;p98"/>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98"/>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8"/>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1" name="Google Shape;10661;p98"/>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98"/>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3" name="Google Shape;10663;p98"/>
          <p:cNvGrpSpPr/>
          <p:nvPr/>
        </p:nvGrpSpPr>
        <p:grpSpPr>
          <a:xfrm>
            <a:off x="5765634" y="1631256"/>
            <a:ext cx="324133" cy="420796"/>
            <a:chOff x="-3462150" y="2046625"/>
            <a:chExt cx="224500" cy="291450"/>
          </a:xfrm>
        </p:grpSpPr>
        <p:sp>
          <p:nvSpPr>
            <p:cNvPr id="10664" name="Google Shape;10664;p98"/>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98"/>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98"/>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98"/>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8"/>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8"/>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8"/>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98"/>
          <p:cNvGrpSpPr/>
          <p:nvPr/>
        </p:nvGrpSpPr>
        <p:grpSpPr>
          <a:xfrm>
            <a:off x="5741197" y="2139276"/>
            <a:ext cx="373006" cy="423069"/>
            <a:chOff x="-3478675" y="2405775"/>
            <a:chExt cx="258350" cy="293025"/>
          </a:xfrm>
        </p:grpSpPr>
        <p:sp>
          <p:nvSpPr>
            <p:cNvPr id="10672" name="Google Shape;10672;p98"/>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98"/>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98"/>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98"/>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98"/>
          <p:cNvGrpSpPr/>
          <p:nvPr/>
        </p:nvGrpSpPr>
        <p:grpSpPr>
          <a:xfrm>
            <a:off x="5803715" y="2660398"/>
            <a:ext cx="271831" cy="421914"/>
            <a:chOff x="-3443250" y="2765725"/>
            <a:chExt cx="188275" cy="292225"/>
          </a:xfrm>
        </p:grpSpPr>
        <p:sp>
          <p:nvSpPr>
            <p:cNvPr id="10677" name="Google Shape;10677;p98"/>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98"/>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98"/>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98"/>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98"/>
          <p:cNvGrpSpPr/>
          <p:nvPr/>
        </p:nvGrpSpPr>
        <p:grpSpPr>
          <a:xfrm>
            <a:off x="832612" y="3230934"/>
            <a:ext cx="371887" cy="423069"/>
            <a:chOff x="-1684475" y="2049000"/>
            <a:chExt cx="257575" cy="293025"/>
          </a:xfrm>
        </p:grpSpPr>
        <p:sp>
          <p:nvSpPr>
            <p:cNvPr id="10682" name="Google Shape;10682;p98"/>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98"/>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98"/>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8"/>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6" name="Google Shape;10686;p98"/>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7" name="Google Shape;10687;p98"/>
          <p:cNvGrpSpPr/>
          <p:nvPr/>
        </p:nvGrpSpPr>
        <p:grpSpPr>
          <a:xfrm>
            <a:off x="4122504" y="3231514"/>
            <a:ext cx="420796" cy="421914"/>
            <a:chOff x="-1700225" y="2768875"/>
            <a:chExt cx="291450" cy="292225"/>
          </a:xfrm>
        </p:grpSpPr>
        <p:sp>
          <p:nvSpPr>
            <p:cNvPr id="10688" name="Google Shape;10688;p98"/>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8"/>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8"/>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98"/>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98"/>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98"/>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98"/>
          <p:cNvGrpSpPr/>
          <p:nvPr/>
        </p:nvGrpSpPr>
        <p:grpSpPr>
          <a:xfrm>
            <a:off x="3590852" y="3230935"/>
            <a:ext cx="371887" cy="423069"/>
            <a:chOff x="-919700" y="2420750"/>
            <a:chExt cx="257575" cy="293025"/>
          </a:xfrm>
        </p:grpSpPr>
        <p:sp>
          <p:nvSpPr>
            <p:cNvPr id="10695" name="Google Shape;10695;p98"/>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98"/>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98"/>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98"/>
          <p:cNvGrpSpPr/>
          <p:nvPr/>
        </p:nvGrpSpPr>
        <p:grpSpPr>
          <a:xfrm>
            <a:off x="1926044" y="1645950"/>
            <a:ext cx="409531" cy="410617"/>
            <a:chOff x="6679825" y="2693700"/>
            <a:chExt cx="257875" cy="258575"/>
          </a:xfrm>
        </p:grpSpPr>
        <p:sp>
          <p:nvSpPr>
            <p:cNvPr id="10699" name="Google Shape;10699;p98"/>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98"/>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98"/>
          <p:cNvGrpSpPr/>
          <p:nvPr/>
        </p:nvGrpSpPr>
        <p:grpSpPr>
          <a:xfrm>
            <a:off x="1915618" y="2142110"/>
            <a:ext cx="420531" cy="417262"/>
            <a:chOff x="6790450" y="3119050"/>
            <a:chExt cx="262750" cy="260675"/>
          </a:xfrm>
        </p:grpSpPr>
        <p:sp>
          <p:nvSpPr>
            <p:cNvPr id="10702" name="Google Shape;10702;p98"/>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98"/>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98"/>
          <p:cNvGrpSpPr/>
          <p:nvPr/>
        </p:nvGrpSpPr>
        <p:grpSpPr>
          <a:xfrm>
            <a:off x="6542730" y="3755436"/>
            <a:ext cx="358093" cy="407391"/>
            <a:chOff x="7660859" y="2571753"/>
            <a:chExt cx="366561" cy="417024"/>
          </a:xfrm>
        </p:grpSpPr>
        <p:sp>
          <p:nvSpPr>
            <p:cNvPr id="10705" name="Google Shape;10705;p98"/>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98"/>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98"/>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98"/>
          <p:cNvGrpSpPr/>
          <p:nvPr/>
        </p:nvGrpSpPr>
        <p:grpSpPr>
          <a:xfrm>
            <a:off x="4077412" y="3755436"/>
            <a:ext cx="407391" cy="407391"/>
            <a:chOff x="5566722" y="2571753"/>
            <a:chExt cx="417024" cy="417024"/>
          </a:xfrm>
        </p:grpSpPr>
        <p:sp>
          <p:nvSpPr>
            <p:cNvPr id="10709" name="Google Shape;10709;p98"/>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98"/>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98"/>
          <p:cNvGrpSpPr/>
          <p:nvPr/>
        </p:nvGrpSpPr>
        <p:grpSpPr>
          <a:xfrm>
            <a:off x="4693744" y="3857692"/>
            <a:ext cx="407381" cy="202880"/>
            <a:chOff x="6090251" y="2676413"/>
            <a:chExt cx="417014" cy="207677"/>
          </a:xfrm>
        </p:grpSpPr>
        <p:sp>
          <p:nvSpPr>
            <p:cNvPr id="10712" name="Google Shape;10712;p98"/>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8"/>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8"/>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98"/>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98"/>
          <p:cNvGrpSpPr/>
          <p:nvPr/>
        </p:nvGrpSpPr>
        <p:grpSpPr>
          <a:xfrm>
            <a:off x="5926398" y="3755436"/>
            <a:ext cx="407391" cy="407391"/>
            <a:chOff x="7137330" y="2571753"/>
            <a:chExt cx="417024" cy="417024"/>
          </a:xfrm>
        </p:grpSpPr>
        <p:sp>
          <p:nvSpPr>
            <p:cNvPr id="10717" name="Google Shape;10717;p98"/>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98"/>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98"/>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98"/>
          <p:cNvGrpSpPr/>
          <p:nvPr/>
        </p:nvGrpSpPr>
        <p:grpSpPr>
          <a:xfrm>
            <a:off x="5310066" y="3755436"/>
            <a:ext cx="407391" cy="407391"/>
            <a:chOff x="6613801" y="2571753"/>
            <a:chExt cx="417024" cy="417024"/>
          </a:xfrm>
        </p:grpSpPr>
        <p:sp>
          <p:nvSpPr>
            <p:cNvPr id="10721" name="Google Shape;10721;p98"/>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98"/>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98"/>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8"/>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98"/>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98"/>
          <p:cNvGrpSpPr/>
          <p:nvPr/>
        </p:nvGrpSpPr>
        <p:grpSpPr>
          <a:xfrm>
            <a:off x="7896740" y="3238780"/>
            <a:ext cx="407411" cy="407411"/>
            <a:chOff x="2964567" y="2571753"/>
            <a:chExt cx="417045" cy="417045"/>
          </a:xfrm>
        </p:grpSpPr>
        <p:sp>
          <p:nvSpPr>
            <p:cNvPr id="10727" name="Google Shape;10727;p98"/>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98"/>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98"/>
          <p:cNvGrpSpPr/>
          <p:nvPr/>
        </p:nvGrpSpPr>
        <p:grpSpPr>
          <a:xfrm>
            <a:off x="1612062" y="3815897"/>
            <a:ext cx="407391" cy="286470"/>
            <a:chOff x="3476576" y="2633631"/>
            <a:chExt cx="417024" cy="293244"/>
          </a:xfrm>
        </p:grpSpPr>
        <p:sp>
          <p:nvSpPr>
            <p:cNvPr id="10730" name="Google Shape;10730;p98"/>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98"/>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98"/>
          <p:cNvGrpSpPr/>
          <p:nvPr/>
        </p:nvGrpSpPr>
        <p:grpSpPr>
          <a:xfrm>
            <a:off x="2228394" y="3755508"/>
            <a:ext cx="407411" cy="407248"/>
            <a:chOff x="3988564" y="2571836"/>
            <a:chExt cx="417045" cy="416878"/>
          </a:xfrm>
        </p:grpSpPr>
        <p:sp>
          <p:nvSpPr>
            <p:cNvPr id="10733" name="Google Shape;10733;p98"/>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98"/>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98"/>
          <p:cNvGrpSpPr/>
          <p:nvPr/>
        </p:nvGrpSpPr>
        <p:grpSpPr>
          <a:xfrm>
            <a:off x="2844747" y="3755436"/>
            <a:ext cx="407391" cy="407391"/>
            <a:chOff x="4500573" y="2571753"/>
            <a:chExt cx="417024" cy="417024"/>
          </a:xfrm>
        </p:grpSpPr>
        <p:sp>
          <p:nvSpPr>
            <p:cNvPr id="10736" name="Google Shape;10736;p98"/>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98"/>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98"/>
          <p:cNvGrpSpPr/>
          <p:nvPr/>
        </p:nvGrpSpPr>
        <p:grpSpPr>
          <a:xfrm>
            <a:off x="3461079" y="3755436"/>
            <a:ext cx="407391" cy="407391"/>
            <a:chOff x="5012603" y="2571753"/>
            <a:chExt cx="417024" cy="417024"/>
          </a:xfrm>
        </p:grpSpPr>
        <p:sp>
          <p:nvSpPr>
            <p:cNvPr id="10739" name="Google Shape;10739;p98"/>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98"/>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1" name="Google Shape;10741;p98"/>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2" name="Google Shape;10742;p98"/>
          <p:cNvGrpSpPr/>
          <p:nvPr/>
        </p:nvGrpSpPr>
        <p:grpSpPr>
          <a:xfrm>
            <a:off x="5721826" y="3238790"/>
            <a:ext cx="407432" cy="407391"/>
            <a:chOff x="812101" y="2571761"/>
            <a:chExt cx="417066" cy="417024"/>
          </a:xfrm>
        </p:grpSpPr>
        <p:sp>
          <p:nvSpPr>
            <p:cNvPr id="10743" name="Google Shape;10743;p98"/>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98"/>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8"/>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8"/>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98"/>
          <p:cNvGrpSpPr/>
          <p:nvPr/>
        </p:nvGrpSpPr>
        <p:grpSpPr>
          <a:xfrm>
            <a:off x="6242420" y="3238790"/>
            <a:ext cx="407391" cy="407391"/>
            <a:chOff x="1323129" y="2571761"/>
            <a:chExt cx="417024" cy="417024"/>
          </a:xfrm>
        </p:grpSpPr>
        <p:sp>
          <p:nvSpPr>
            <p:cNvPr id="10748" name="Google Shape;10748;p98"/>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8"/>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8"/>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98"/>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2" name="Google Shape;10752;p98"/>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3" name="Google Shape;10753;p98"/>
          <p:cNvGrpSpPr/>
          <p:nvPr/>
        </p:nvGrpSpPr>
        <p:grpSpPr>
          <a:xfrm>
            <a:off x="7378895" y="3238843"/>
            <a:ext cx="408023" cy="407411"/>
            <a:chOff x="2344476" y="2571761"/>
            <a:chExt cx="417671" cy="417045"/>
          </a:xfrm>
        </p:grpSpPr>
        <p:sp>
          <p:nvSpPr>
            <p:cNvPr id="10754" name="Google Shape;10754;p98"/>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98"/>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98"/>
          <p:cNvGrpSpPr/>
          <p:nvPr/>
        </p:nvGrpSpPr>
        <p:grpSpPr>
          <a:xfrm>
            <a:off x="7109755" y="3759535"/>
            <a:ext cx="399178" cy="399178"/>
            <a:chOff x="2038375" y="3798025"/>
            <a:chExt cx="841792" cy="841792"/>
          </a:xfrm>
        </p:grpSpPr>
        <p:sp>
          <p:nvSpPr>
            <p:cNvPr id="10757" name="Google Shape;10757;p98"/>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98"/>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62" name="Shape 10762"/>
        <p:cNvGrpSpPr/>
        <p:nvPr/>
      </p:nvGrpSpPr>
      <p:grpSpPr>
        <a:xfrm>
          <a:off x="0" y="0"/>
          <a:ext cx="0" cy="0"/>
          <a:chOff x="0" y="0"/>
          <a:chExt cx="0" cy="0"/>
        </a:xfrm>
      </p:grpSpPr>
      <p:pic>
        <p:nvPicPr>
          <p:cNvPr id="10763" name="Google Shape;10763;p9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o you need a longer text?</a:t>
            </a:r>
            <a:endParaRPr/>
          </a:p>
        </p:txBody>
      </p:sp>
      <p:sp>
        <p:nvSpPr>
          <p:cNvPr id="535" name="Google Shape;535;p49"/>
          <p:cNvSpPr txBox="1"/>
          <p:nvPr>
            <p:ph idx="1" type="subTitle"/>
          </p:nvPr>
        </p:nvSpPr>
        <p:spPr>
          <a:xfrm>
            <a:off x="4505531" y="1743825"/>
            <a:ext cx="3040800" cy="222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536" name="Google Shape;536;p49"/>
          <p:cNvSpPr txBox="1"/>
          <p:nvPr>
            <p:ph idx="2" type="subTitle"/>
          </p:nvPr>
        </p:nvSpPr>
        <p:spPr>
          <a:xfrm>
            <a:off x="713225" y="1743825"/>
            <a:ext cx="3040800" cy="222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50"/>
          <p:cNvSpPr txBox="1"/>
          <p:nvPr>
            <p:ph type="title"/>
          </p:nvPr>
        </p:nvSpPr>
        <p:spPr>
          <a:xfrm>
            <a:off x="713225" y="445025"/>
            <a:ext cx="504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slide title goes here!</a:t>
            </a:r>
            <a:endParaRPr/>
          </a:p>
        </p:txBody>
      </p:sp>
      <p:sp>
        <p:nvSpPr>
          <p:cNvPr id="542" name="Google Shape;542;p50"/>
          <p:cNvSpPr txBox="1"/>
          <p:nvPr>
            <p:ph idx="1" type="subTitle"/>
          </p:nvPr>
        </p:nvSpPr>
        <p:spPr>
          <a:xfrm>
            <a:off x="713225" y="1738150"/>
            <a:ext cx="4189800" cy="19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a:t>
            </a:r>
            <a:r>
              <a:rPr lang="en"/>
              <a:t> divide the content</a:t>
            </a:r>
            <a:endParaRPr/>
          </a:p>
        </p:txBody>
      </p:sp>
      <p:sp>
        <p:nvSpPr>
          <p:cNvPr id="548" name="Google Shape;548;p51"/>
          <p:cNvSpPr txBox="1"/>
          <p:nvPr>
            <p:ph idx="1" type="subTitle"/>
          </p:nvPr>
        </p:nvSpPr>
        <p:spPr>
          <a:xfrm>
            <a:off x="4055400" y="2215125"/>
            <a:ext cx="2460900" cy="164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549" name="Google Shape;549;p51"/>
          <p:cNvSpPr txBox="1"/>
          <p:nvPr>
            <p:ph idx="2" type="subTitle"/>
          </p:nvPr>
        </p:nvSpPr>
        <p:spPr>
          <a:xfrm>
            <a:off x="713225" y="2215125"/>
            <a:ext cx="2460900" cy="164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550" name="Google Shape;550;p51"/>
          <p:cNvSpPr txBox="1"/>
          <p:nvPr>
            <p:ph idx="3" type="subTitle"/>
          </p:nvPr>
        </p:nvSpPr>
        <p:spPr>
          <a:xfrm>
            <a:off x="713225" y="1756150"/>
            <a:ext cx="2460900" cy="4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551" name="Google Shape;551;p51"/>
          <p:cNvSpPr txBox="1"/>
          <p:nvPr>
            <p:ph idx="4" type="subTitle"/>
          </p:nvPr>
        </p:nvSpPr>
        <p:spPr>
          <a:xfrm>
            <a:off x="4055424" y="1756150"/>
            <a:ext cx="2460900" cy="4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three important ideas</a:t>
            </a:r>
            <a:endParaRPr/>
          </a:p>
        </p:txBody>
      </p:sp>
      <p:sp>
        <p:nvSpPr>
          <p:cNvPr id="557" name="Google Shape;557;p52"/>
          <p:cNvSpPr txBox="1"/>
          <p:nvPr>
            <p:ph idx="1" type="subTitle"/>
          </p:nvPr>
        </p:nvSpPr>
        <p:spPr>
          <a:xfrm>
            <a:off x="720000" y="2360152"/>
            <a:ext cx="2175300" cy="15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the Roman god of the skies and lightning</a:t>
            </a:r>
            <a:endParaRPr/>
          </a:p>
        </p:txBody>
      </p:sp>
      <p:sp>
        <p:nvSpPr>
          <p:cNvPr id="558" name="Google Shape;558;p52"/>
          <p:cNvSpPr txBox="1"/>
          <p:nvPr>
            <p:ph idx="2" type="subTitle"/>
          </p:nvPr>
        </p:nvSpPr>
        <p:spPr>
          <a:xfrm>
            <a:off x="3266722" y="2360152"/>
            <a:ext cx="2175300" cy="15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559" name="Google Shape;559;p52"/>
          <p:cNvSpPr txBox="1"/>
          <p:nvPr>
            <p:ph idx="3" type="subTitle"/>
          </p:nvPr>
        </p:nvSpPr>
        <p:spPr>
          <a:xfrm>
            <a:off x="5813450" y="2360152"/>
            <a:ext cx="2175300" cy="15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This planet is composed mostly of hydrogen and helium. It was named after a Roman god, and is the sixth planet from the Sun</a:t>
            </a:r>
            <a:endParaRPr/>
          </a:p>
        </p:txBody>
      </p:sp>
      <p:sp>
        <p:nvSpPr>
          <p:cNvPr id="560" name="Google Shape;560;p52"/>
          <p:cNvSpPr txBox="1"/>
          <p:nvPr>
            <p:ph idx="4" type="subTitle"/>
          </p:nvPr>
        </p:nvSpPr>
        <p:spPr>
          <a:xfrm>
            <a:off x="720000" y="1861398"/>
            <a:ext cx="2175300" cy="49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561" name="Google Shape;561;p52"/>
          <p:cNvSpPr txBox="1"/>
          <p:nvPr>
            <p:ph idx="5" type="subTitle"/>
          </p:nvPr>
        </p:nvSpPr>
        <p:spPr>
          <a:xfrm>
            <a:off x="3266725" y="1861398"/>
            <a:ext cx="2175300" cy="49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562" name="Google Shape;562;p52"/>
          <p:cNvSpPr txBox="1"/>
          <p:nvPr>
            <p:ph idx="6" type="subTitle"/>
          </p:nvPr>
        </p:nvSpPr>
        <p:spPr>
          <a:xfrm>
            <a:off x="5813450" y="1861398"/>
            <a:ext cx="2175300" cy="49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ntrepreneurial Ecosystem by Slidesgo">
  <a:themeElements>
    <a:clrScheme name="Simple Light">
      <a:dk1>
        <a:srgbClr val="242424"/>
      </a:dk1>
      <a:lt1>
        <a:srgbClr val="F8F8F8"/>
      </a:lt1>
      <a:dk2>
        <a:srgbClr val="EFEFEF"/>
      </a:dk2>
      <a:lt2>
        <a:srgbClr val="CCCCCC"/>
      </a:lt2>
      <a:accent1>
        <a:srgbClr val="595959"/>
      </a:accent1>
      <a:accent2>
        <a:srgbClr val="FF0000"/>
      </a:accent2>
      <a:accent3>
        <a:srgbClr val="FFFFFF"/>
      </a:accent3>
      <a:accent4>
        <a:srgbClr val="FFFFFF"/>
      </a:accent4>
      <a:accent5>
        <a:srgbClr val="FFFFFF"/>
      </a:accent5>
      <a:accent6>
        <a:srgbClr val="FFFFFF"/>
      </a:accent6>
      <a:hlink>
        <a:srgbClr val="24242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